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7" r:id="rId2"/>
    <p:sldId id="259" r:id="rId3"/>
    <p:sldId id="277" r:id="rId4"/>
    <p:sldId id="278" r:id="rId5"/>
    <p:sldId id="260" r:id="rId6"/>
    <p:sldId id="263" r:id="rId7"/>
    <p:sldId id="267" r:id="rId8"/>
    <p:sldId id="264" r:id="rId9"/>
    <p:sldId id="280" r:id="rId10"/>
    <p:sldId id="281" r:id="rId11"/>
    <p:sldId id="276" r:id="rId12"/>
    <p:sldId id="268" r:id="rId13"/>
    <p:sldId id="275" r:id="rId14"/>
    <p:sldId id="273" r:id="rId1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342"/>
    <a:srgbClr val="000050"/>
    <a:srgbClr val="00297A"/>
    <a:srgbClr val="477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650" autoAdjust="0"/>
  </p:normalViewPr>
  <p:slideViewPr>
    <p:cSldViewPr>
      <p:cViewPr>
        <p:scale>
          <a:sx n="70" d="100"/>
          <a:sy n="70" d="100"/>
        </p:scale>
        <p:origin x="-116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9AC073-9B01-4909-8FBE-03CA3F840535}"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0A0510A4-F4D9-4628-BF4A-6C199D380BED}">
      <dgm:prSet phldrT="[Text]"/>
      <dgm:spPr/>
      <dgm:t>
        <a:bodyPr/>
        <a:lstStyle/>
        <a:p>
          <a:r>
            <a:rPr lang="en-US" dirty="0" smtClean="0"/>
            <a:t>VALE Executive</a:t>
          </a:r>
          <a:endParaRPr lang="en-US" dirty="0"/>
        </a:p>
      </dgm:t>
    </dgm:pt>
    <dgm:pt modelId="{32BF24D2-44CE-4125-8F5F-C45B64375826}" type="parTrans" cxnId="{45DB9227-3AC9-4C8B-9B49-A1CDBB6FC2EF}">
      <dgm:prSet/>
      <dgm:spPr/>
      <dgm:t>
        <a:bodyPr/>
        <a:lstStyle/>
        <a:p>
          <a:endParaRPr lang="en-US"/>
        </a:p>
      </dgm:t>
    </dgm:pt>
    <dgm:pt modelId="{74CB557F-9737-402B-B518-2F9FEB2D836C}" type="sibTrans" cxnId="{45DB9227-3AC9-4C8B-9B49-A1CDBB6FC2EF}">
      <dgm:prSet/>
      <dgm:spPr/>
      <dgm:t>
        <a:bodyPr/>
        <a:lstStyle/>
        <a:p>
          <a:endParaRPr lang="en-US"/>
        </a:p>
      </dgm:t>
    </dgm:pt>
    <dgm:pt modelId="{9388859A-30CD-426B-AE94-4E3837D5D439}" type="asst">
      <dgm:prSet phldrT="[Text]"/>
      <dgm:spPr>
        <a:solidFill>
          <a:srgbClr val="00297A"/>
        </a:solidFill>
      </dgm:spPr>
      <dgm:t>
        <a:bodyPr/>
        <a:lstStyle/>
        <a:p>
          <a:r>
            <a:rPr lang="en-US" dirty="0" smtClean="0"/>
            <a:t>VALID Steering</a:t>
          </a:r>
          <a:endParaRPr lang="en-US" dirty="0"/>
        </a:p>
      </dgm:t>
    </dgm:pt>
    <dgm:pt modelId="{7C473D5C-283A-4943-BB20-51A6A0709B76}" type="parTrans" cxnId="{A84DD30F-E080-4D2A-973C-79F48EAFC323}">
      <dgm:prSet/>
      <dgm:spPr/>
      <dgm:t>
        <a:bodyPr/>
        <a:lstStyle/>
        <a:p>
          <a:endParaRPr lang="en-US"/>
        </a:p>
      </dgm:t>
    </dgm:pt>
    <dgm:pt modelId="{73F4C81C-8428-409B-8B28-105A2158690D}" type="sibTrans" cxnId="{A84DD30F-E080-4D2A-973C-79F48EAFC323}">
      <dgm:prSet/>
      <dgm:spPr/>
      <dgm:t>
        <a:bodyPr/>
        <a:lstStyle/>
        <a:p>
          <a:endParaRPr lang="en-US"/>
        </a:p>
      </dgm:t>
    </dgm:pt>
    <dgm:pt modelId="{CD7535DD-452F-4B34-9DFF-BE477026B9B7}">
      <dgm:prSet phldrT="[Text]"/>
      <dgm:spPr>
        <a:solidFill>
          <a:srgbClr val="477345"/>
        </a:solidFill>
      </dgm:spPr>
      <dgm:t>
        <a:bodyPr/>
        <a:lstStyle/>
        <a:p>
          <a:r>
            <a:rPr lang="en-US" dirty="0" smtClean="0"/>
            <a:t>Bibliographic Control &amp; Metadata</a:t>
          </a:r>
          <a:endParaRPr lang="en-US" dirty="0"/>
        </a:p>
      </dgm:t>
    </dgm:pt>
    <dgm:pt modelId="{48038DB7-41C8-486B-BA5A-19B8BD1B73B5}" type="parTrans" cxnId="{BDBDC3C3-8B5F-4D39-BFD0-DFBA4289C541}">
      <dgm:prSet/>
      <dgm:spPr/>
      <dgm:t>
        <a:bodyPr/>
        <a:lstStyle/>
        <a:p>
          <a:endParaRPr lang="en-US"/>
        </a:p>
      </dgm:t>
    </dgm:pt>
    <dgm:pt modelId="{F7D048B3-8AD6-4F15-9E6A-70950E2B16F0}" type="sibTrans" cxnId="{BDBDC3C3-8B5F-4D39-BFD0-DFBA4289C541}">
      <dgm:prSet/>
      <dgm:spPr/>
      <dgm:t>
        <a:bodyPr/>
        <a:lstStyle/>
        <a:p>
          <a:endParaRPr lang="en-US"/>
        </a:p>
      </dgm:t>
    </dgm:pt>
    <dgm:pt modelId="{BA6DC733-12F1-4E01-B400-36BC2DB22C3A}">
      <dgm:prSet phldrT="[Text]"/>
      <dgm:spPr>
        <a:solidFill>
          <a:srgbClr val="477345"/>
        </a:solidFill>
      </dgm:spPr>
      <dgm:t>
        <a:bodyPr/>
        <a:lstStyle/>
        <a:p>
          <a:r>
            <a:rPr lang="en-US" dirty="0" smtClean="0"/>
            <a:t>Cooperative Collection Management</a:t>
          </a:r>
          <a:endParaRPr lang="en-US" dirty="0"/>
        </a:p>
      </dgm:t>
    </dgm:pt>
    <dgm:pt modelId="{C0851CDB-5BB4-43E7-9793-19563C15FA17}" type="parTrans" cxnId="{F3D2F5AC-F447-4A86-B179-035F9BF36F8B}">
      <dgm:prSet/>
      <dgm:spPr/>
      <dgm:t>
        <a:bodyPr/>
        <a:lstStyle/>
        <a:p>
          <a:endParaRPr lang="en-US"/>
        </a:p>
      </dgm:t>
    </dgm:pt>
    <dgm:pt modelId="{3FD1294B-8EC2-49D4-B262-1F531F70FF7E}" type="sibTrans" cxnId="{F3D2F5AC-F447-4A86-B179-035F9BF36F8B}">
      <dgm:prSet/>
      <dgm:spPr/>
      <dgm:t>
        <a:bodyPr/>
        <a:lstStyle/>
        <a:p>
          <a:endParaRPr lang="en-US"/>
        </a:p>
      </dgm:t>
    </dgm:pt>
    <dgm:pt modelId="{5CFCF018-D42C-47DC-8CBE-A3A9CDBFD402}">
      <dgm:prSet phldrT="[Text]"/>
      <dgm:spPr>
        <a:solidFill>
          <a:srgbClr val="477345"/>
        </a:solidFill>
      </dgm:spPr>
      <dgm:t>
        <a:bodyPr/>
        <a:lstStyle/>
        <a:p>
          <a:r>
            <a:rPr lang="en-US" dirty="0" smtClean="0"/>
            <a:t>Reference Services</a:t>
          </a:r>
          <a:endParaRPr lang="en-US" dirty="0"/>
        </a:p>
      </dgm:t>
    </dgm:pt>
    <dgm:pt modelId="{0AFB41C7-F008-428A-BF00-9746271D8A79}" type="parTrans" cxnId="{6A7D8D37-7150-4601-AA3A-5FC65A614611}">
      <dgm:prSet/>
      <dgm:spPr/>
      <dgm:t>
        <a:bodyPr/>
        <a:lstStyle/>
        <a:p>
          <a:endParaRPr lang="en-US"/>
        </a:p>
      </dgm:t>
    </dgm:pt>
    <dgm:pt modelId="{64680305-0761-4D00-83C3-22C7D7839AFA}" type="sibTrans" cxnId="{6A7D8D37-7150-4601-AA3A-5FC65A614611}">
      <dgm:prSet/>
      <dgm:spPr/>
      <dgm:t>
        <a:bodyPr/>
        <a:lstStyle/>
        <a:p>
          <a:endParaRPr lang="en-US"/>
        </a:p>
      </dgm:t>
    </dgm:pt>
    <dgm:pt modelId="{168F8556-A80D-4F74-9069-8F7981795D31}">
      <dgm:prSet/>
      <dgm:spPr>
        <a:solidFill>
          <a:srgbClr val="477345"/>
        </a:solidFill>
      </dgm:spPr>
      <dgm:t>
        <a:bodyPr/>
        <a:lstStyle/>
        <a:p>
          <a:r>
            <a:rPr lang="en-US" dirty="0" smtClean="0"/>
            <a:t>Resource Sharing</a:t>
          </a:r>
          <a:endParaRPr lang="en-US" dirty="0"/>
        </a:p>
      </dgm:t>
    </dgm:pt>
    <dgm:pt modelId="{493B6229-FF46-41AC-BAC5-DA9DC4F229D2}" type="parTrans" cxnId="{912C63E9-DAB6-463F-BC27-674617F9B3BA}">
      <dgm:prSet/>
      <dgm:spPr/>
      <dgm:t>
        <a:bodyPr/>
        <a:lstStyle/>
        <a:p>
          <a:endParaRPr lang="en-US"/>
        </a:p>
      </dgm:t>
    </dgm:pt>
    <dgm:pt modelId="{E5CC0837-A50F-4E9F-89EE-9C957566636E}" type="sibTrans" cxnId="{912C63E9-DAB6-463F-BC27-674617F9B3BA}">
      <dgm:prSet/>
      <dgm:spPr/>
      <dgm:t>
        <a:bodyPr/>
        <a:lstStyle/>
        <a:p>
          <a:endParaRPr lang="en-US"/>
        </a:p>
      </dgm:t>
    </dgm:pt>
    <dgm:pt modelId="{17AFBE92-4C76-4010-AD46-B1AC75A36538}">
      <dgm:prSet/>
      <dgm:spPr>
        <a:solidFill>
          <a:srgbClr val="477345"/>
        </a:solidFill>
      </dgm:spPr>
      <dgm:t>
        <a:bodyPr/>
        <a:lstStyle/>
        <a:p>
          <a:r>
            <a:rPr lang="en-US" dirty="0" smtClean="0"/>
            <a:t>Serials Taskforce</a:t>
          </a:r>
          <a:endParaRPr lang="en-US" dirty="0"/>
        </a:p>
      </dgm:t>
    </dgm:pt>
    <dgm:pt modelId="{410D3F11-7F86-488A-AC4D-DE543C05ADA8}" type="parTrans" cxnId="{B608A504-A0AE-4038-A868-468369281507}">
      <dgm:prSet/>
      <dgm:spPr/>
      <dgm:t>
        <a:bodyPr/>
        <a:lstStyle/>
        <a:p>
          <a:endParaRPr lang="en-US"/>
        </a:p>
      </dgm:t>
    </dgm:pt>
    <dgm:pt modelId="{033318F8-BC74-48C8-8D68-07C3BC4F9107}" type="sibTrans" cxnId="{B608A504-A0AE-4038-A868-468369281507}">
      <dgm:prSet/>
      <dgm:spPr/>
      <dgm:t>
        <a:bodyPr/>
        <a:lstStyle/>
        <a:p>
          <a:endParaRPr lang="en-US"/>
        </a:p>
      </dgm:t>
    </dgm:pt>
    <dgm:pt modelId="{646CF798-3E75-47D2-88AA-19CE6AE70D11}" type="asst">
      <dgm:prSet/>
      <dgm:spPr>
        <a:solidFill>
          <a:srgbClr val="477345"/>
        </a:solidFill>
      </dgm:spPr>
      <dgm:t>
        <a:bodyPr/>
        <a:lstStyle/>
        <a:p>
          <a:r>
            <a:rPr lang="en-US" dirty="0" smtClean="0"/>
            <a:t>VALID Implementation (VOIT)</a:t>
          </a:r>
          <a:endParaRPr lang="en-US" dirty="0"/>
        </a:p>
      </dgm:t>
    </dgm:pt>
    <dgm:pt modelId="{D66329E8-8FEE-432A-B0F5-8BBE9DECCD12}" type="parTrans" cxnId="{8652C31D-35A2-4B66-805E-CF0E44BFBD8D}">
      <dgm:prSet/>
      <dgm:spPr/>
      <dgm:t>
        <a:bodyPr/>
        <a:lstStyle/>
        <a:p>
          <a:endParaRPr lang="en-US"/>
        </a:p>
      </dgm:t>
    </dgm:pt>
    <dgm:pt modelId="{7F3B83AE-0467-4CA9-AA87-E600EF715BA4}" type="sibTrans" cxnId="{8652C31D-35A2-4B66-805E-CF0E44BFBD8D}">
      <dgm:prSet/>
      <dgm:spPr/>
      <dgm:t>
        <a:bodyPr/>
        <a:lstStyle/>
        <a:p>
          <a:endParaRPr lang="en-US"/>
        </a:p>
      </dgm:t>
    </dgm:pt>
    <dgm:pt modelId="{30540ACF-F9BB-48D2-9F15-4DF9415A516F}" type="pres">
      <dgm:prSet presAssocID="{619AC073-9B01-4909-8FBE-03CA3F840535}" presName="hierChild1" presStyleCnt="0">
        <dgm:presLayoutVars>
          <dgm:orgChart val="1"/>
          <dgm:chPref val="1"/>
          <dgm:dir/>
          <dgm:animOne val="branch"/>
          <dgm:animLvl val="lvl"/>
          <dgm:resizeHandles/>
        </dgm:presLayoutVars>
      </dgm:prSet>
      <dgm:spPr/>
      <dgm:t>
        <a:bodyPr/>
        <a:lstStyle/>
        <a:p>
          <a:endParaRPr lang="en-US"/>
        </a:p>
      </dgm:t>
    </dgm:pt>
    <dgm:pt modelId="{73034E8C-FE9B-42EB-85E1-C34EA37C70E0}" type="pres">
      <dgm:prSet presAssocID="{0A0510A4-F4D9-4628-BF4A-6C199D380BED}" presName="hierRoot1" presStyleCnt="0">
        <dgm:presLayoutVars>
          <dgm:hierBranch val="init"/>
        </dgm:presLayoutVars>
      </dgm:prSet>
      <dgm:spPr/>
    </dgm:pt>
    <dgm:pt modelId="{0766D1AD-65FE-4F19-B11D-4D33728A8E0C}" type="pres">
      <dgm:prSet presAssocID="{0A0510A4-F4D9-4628-BF4A-6C199D380BED}" presName="rootComposite1" presStyleCnt="0"/>
      <dgm:spPr/>
    </dgm:pt>
    <dgm:pt modelId="{45A14A27-B4B1-4E0B-A8E8-914DBCD2B552}" type="pres">
      <dgm:prSet presAssocID="{0A0510A4-F4D9-4628-BF4A-6C199D380BED}" presName="rootText1" presStyleLbl="node0" presStyleIdx="0" presStyleCnt="1">
        <dgm:presLayoutVars>
          <dgm:chPref val="3"/>
        </dgm:presLayoutVars>
      </dgm:prSet>
      <dgm:spPr/>
      <dgm:t>
        <a:bodyPr/>
        <a:lstStyle/>
        <a:p>
          <a:endParaRPr lang="en-US"/>
        </a:p>
      </dgm:t>
    </dgm:pt>
    <dgm:pt modelId="{2825FC9B-AE24-48B1-A5D7-C23DD63C339B}" type="pres">
      <dgm:prSet presAssocID="{0A0510A4-F4D9-4628-BF4A-6C199D380BED}" presName="rootConnector1" presStyleLbl="node1" presStyleIdx="0" presStyleCnt="0"/>
      <dgm:spPr/>
      <dgm:t>
        <a:bodyPr/>
        <a:lstStyle/>
        <a:p>
          <a:endParaRPr lang="en-US"/>
        </a:p>
      </dgm:t>
    </dgm:pt>
    <dgm:pt modelId="{4E5A20E5-71EB-46A0-B014-932A31BF0639}" type="pres">
      <dgm:prSet presAssocID="{0A0510A4-F4D9-4628-BF4A-6C199D380BED}" presName="hierChild2" presStyleCnt="0"/>
      <dgm:spPr/>
    </dgm:pt>
    <dgm:pt modelId="{F55A68EF-870C-4255-AC74-27705AAB56A8}" type="pres">
      <dgm:prSet presAssocID="{48038DB7-41C8-486B-BA5A-19B8BD1B73B5}" presName="Name64" presStyleLbl="parChTrans1D2" presStyleIdx="0" presStyleCnt="6"/>
      <dgm:spPr/>
      <dgm:t>
        <a:bodyPr/>
        <a:lstStyle/>
        <a:p>
          <a:endParaRPr lang="en-US"/>
        </a:p>
      </dgm:t>
    </dgm:pt>
    <dgm:pt modelId="{D2AA4FC6-2BD5-4A71-B4CC-D397FE425810}" type="pres">
      <dgm:prSet presAssocID="{CD7535DD-452F-4B34-9DFF-BE477026B9B7}" presName="hierRoot2" presStyleCnt="0">
        <dgm:presLayoutVars>
          <dgm:hierBranch val="init"/>
        </dgm:presLayoutVars>
      </dgm:prSet>
      <dgm:spPr/>
    </dgm:pt>
    <dgm:pt modelId="{B603FF68-FDCF-4D05-9939-D63823326099}" type="pres">
      <dgm:prSet presAssocID="{CD7535DD-452F-4B34-9DFF-BE477026B9B7}" presName="rootComposite" presStyleCnt="0"/>
      <dgm:spPr/>
    </dgm:pt>
    <dgm:pt modelId="{9FAF2DB4-CBDB-4E00-BCF5-6341B8747E6A}" type="pres">
      <dgm:prSet presAssocID="{CD7535DD-452F-4B34-9DFF-BE477026B9B7}" presName="rootText" presStyleLbl="node2" presStyleIdx="0" presStyleCnt="5">
        <dgm:presLayoutVars>
          <dgm:chPref val="3"/>
        </dgm:presLayoutVars>
      </dgm:prSet>
      <dgm:spPr/>
      <dgm:t>
        <a:bodyPr/>
        <a:lstStyle/>
        <a:p>
          <a:endParaRPr lang="en-US"/>
        </a:p>
      </dgm:t>
    </dgm:pt>
    <dgm:pt modelId="{A8572EFA-91D9-4997-9120-0E2B4E85B9BC}" type="pres">
      <dgm:prSet presAssocID="{CD7535DD-452F-4B34-9DFF-BE477026B9B7}" presName="rootConnector" presStyleLbl="node2" presStyleIdx="0" presStyleCnt="5"/>
      <dgm:spPr/>
      <dgm:t>
        <a:bodyPr/>
        <a:lstStyle/>
        <a:p>
          <a:endParaRPr lang="en-US"/>
        </a:p>
      </dgm:t>
    </dgm:pt>
    <dgm:pt modelId="{86F4C3F8-A894-44BC-85A5-F13895672F53}" type="pres">
      <dgm:prSet presAssocID="{CD7535DD-452F-4B34-9DFF-BE477026B9B7}" presName="hierChild4" presStyleCnt="0"/>
      <dgm:spPr/>
    </dgm:pt>
    <dgm:pt modelId="{4E6CABA7-BB89-4504-84CC-9A9D5AA04C87}" type="pres">
      <dgm:prSet presAssocID="{CD7535DD-452F-4B34-9DFF-BE477026B9B7}" presName="hierChild5" presStyleCnt="0"/>
      <dgm:spPr/>
    </dgm:pt>
    <dgm:pt modelId="{5E658D66-1C67-402D-B5E2-24647361F444}" type="pres">
      <dgm:prSet presAssocID="{C0851CDB-5BB4-43E7-9793-19563C15FA17}" presName="Name64" presStyleLbl="parChTrans1D2" presStyleIdx="1" presStyleCnt="6"/>
      <dgm:spPr/>
      <dgm:t>
        <a:bodyPr/>
        <a:lstStyle/>
        <a:p>
          <a:endParaRPr lang="en-US"/>
        </a:p>
      </dgm:t>
    </dgm:pt>
    <dgm:pt modelId="{26C781F0-1510-4773-AE8F-0DB04624F6A2}" type="pres">
      <dgm:prSet presAssocID="{BA6DC733-12F1-4E01-B400-36BC2DB22C3A}" presName="hierRoot2" presStyleCnt="0">
        <dgm:presLayoutVars>
          <dgm:hierBranch val="init"/>
        </dgm:presLayoutVars>
      </dgm:prSet>
      <dgm:spPr/>
    </dgm:pt>
    <dgm:pt modelId="{C7E33CBD-633B-4BED-8CA4-7DD0A9FBCE19}" type="pres">
      <dgm:prSet presAssocID="{BA6DC733-12F1-4E01-B400-36BC2DB22C3A}" presName="rootComposite" presStyleCnt="0"/>
      <dgm:spPr/>
    </dgm:pt>
    <dgm:pt modelId="{C26FCFCB-7300-4BFC-8BAF-D279055C31FC}" type="pres">
      <dgm:prSet presAssocID="{BA6DC733-12F1-4E01-B400-36BC2DB22C3A}" presName="rootText" presStyleLbl="node2" presStyleIdx="1" presStyleCnt="5">
        <dgm:presLayoutVars>
          <dgm:chPref val="3"/>
        </dgm:presLayoutVars>
      </dgm:prSet>
      <dgm:spPr/>
      <dgm:t>
        <a:bodyPr/>
        <a:lstStyle/>
        <a:p>
          <a:endParaRPr lang="en-US"/>
        </a:p>
      </dgm:t>
    </dgm:pt>
    <dgm:pt modelId="{973DCA70-604A-432E-9BB3-221D40856964}" type="pres">
      <dgm:prSet presAssocID="{BA6DC733-12F1-4E01-B400-36BC2DB22C3A}" presName="rootConnector" presStyleLbl="node2" presStyleIdx="1" presStyleCnt="5"/>
      <dgm:spPr/>
      <dgm:t>
        <a:bodyPr/>
        <a:lstStyle/>
        <a:p>
          <a:endParaRPr lang="en-US"/>
        </a:p>
      </dgm:t>
    </dgm:pt>
    <dgm:pt modelId="{9A07212E-12D2-4A4C-A1FD-C43D8031BD5D}" type="pres">
      <dgm:prSet presAssocID="{BA6DC733-12F1-4E01-B400-36BC2DB22C3A}" presName="hierChild4" presStyleCnt="0"/>
      <dgm:spPr/>
    </dgm:pt>
    <dgm:pt modelId="{D2A5C6CF-12CE-4A93-A00B-862798A1B0A1}" type="pres">
      <dgm:prSet presAssocID="{BA6DC733-12F1-4E01-B400-36BC2DB22C3A}" presName="hierChild5" presStyleCnt="0"/>
      <dgm:spPr/>
    </dgm:pt>
    <dgm:pt modelId="{9116526A-2538-42CA-ABAF-71FDDC9D58AC}" type="pres">
      <dgm:prSet presAssocID="{0AFB41C7-F008-428A-BF00-9746271D8A79}" presName="Name64" presStyleLbl="parChTrans1D2" presStyleIdx="2" presStyleCnt="6"/>
      <dgm:spPr/>
      <dgm:t>
        <a:bodyPr/>
        <a:lstStyle/>
        <a:p>
          <a:endParaRPr lang="en-US"/>
        </a:p>
      </dgm:t>
    </dgm:pt>
    <dgm:pt modelId="{15675629-A284-41AF-B23B-72BA9E69979D}" type="pres">
      <dgm:prSet presAssocID="{5CFCF018-D42C-47DC-8CBE-A3A9CDBFD402}" presName="hierRoot2" presStyleCnt="0">
        <dgm:presLayoutVars>
          <dgm:hierBranch val="init"/>
        </dgm:presLayoutVars>
      </dgm:prSet>
      <dgm:spPr/>
    </dgm:pt>
    <dgm:pt modelId="{4BE10F33-D332-4FA9-8A67-33E41540E255}" type="pres">
      <dgm:prSet presAssocID="{5CFCF018-D42C-47DC-8CBE-A3A9CDBFD402}" presName="rootComposite" presStyleCnt="0"/>
      <dgm:spPr/>
    </dgm:pt>
    <dgm:pt modelId="{0084F48D-DF63-4EDD-87E4-3014DE2EE9B6}" type="pres">
      <dgm:prSet presAssocID="{5CFCF018-D42C-47DC-8CBE-A3A9CDBFD402}" presName="rootText" presStyleLbl="node2" presStyleIdx="2" presStyleCnt="5">
        <dgm:presLayoutVars>
          <dgm:chPref val="3"/>
        </dgm:presLayoutVars>
      </dgm:prSet>
      <dgm:spPr/>
      <dgm:t>
        <a:bodyPr/>
        <a:lstStyle/>
        <a:p>
          <a:endParaRPr lang="en-US"/>
        </a:p>
      </dgm:t>
    </dgm:pt>
    <dgm:pt modelId="{6C9245DA-F78F-4C00-A8FD-388606CBA449}" type="pres">
      <dgm:prSet presAssocID="{5CFCF018-D42C-47DC-8CBE-A3A9CDBFD402}" presName="rootConnector" presStyleLbl="node2" presStyleIdx="2" presStyleCnt="5"/>
      <dgm:spPr/>
      <dgm:t>
        <a:bodyPr/>
        <a:lstStyle/>
        <a:p>
          <a:endParaRPr lang="en-US"/>
        </a:p>
      </dgm:t>
    </dgm:pt>
    <dgm:pt modelId="{A2001ACA-BE82-46B6-B347-ACB89C14882A}" type="pres">
      <dgm:prSet presAssocID="{5CFCF018-D42C-47DC-8CBE-A3A9CDBFD402}" presName="hierChild4" presStyleCnt="0"/>
      <dgm:spPr/>
    </dgm:pt>
    <dgm:pt modelId="{7E2BF5DB-DA3A-4421-BD80-211779FB4538}" type="pres">
      <dgm:prSet presAssocID="{5CFCF018-D42C-47DC-8CBE-A3A9CDBFD402}" presName="hierChild5" presStyleCnt="0"/>
      <dgm:spPr/>
    </dgm:pt>
    <dgm:pt modelId="{426EBADB-92B5-45B6-80C9-F9302BB293AE}" type="pres">
      <dgm:prSet presAssocID="{493B6229-FF46-41AC-BAC5-DA9DC4F229D2}" presName="Name64" presStyleLbl="parChTrans1D2" presStyleIdx="3" presStyleCnt="6"/>
      <dgm:spPr/>
      <dgm:t>
        <a:bodyPr/>
        <a:lstStyle/>
        <a:p>
          <a:endParaRPr lang="en-US"/>
        </a:p>
      </dgm:t>
    </dgm:pt>
    <dgm:pt modelId="{6BD65F92-A234-4D99-8C98-6D9C6E3CDB3B}" type="pres">
      <dgm:prSet presAssocID="{168F8556-A80D-4F74-9069-8F7981795D31}" presName="hierRoot2" presStyleCnt="0">
        <dgm:presLayoutVars>
          <dgm:hierBranch val="init"/>
        </dgm:presLayoutVars>
      </dgm:prSet>
      <dgm:spPr/>
    </dgm:pt>
    <dgm:pt modelId="{C2AFDF23-58B9-44F1-AD49-7B5CB8B4357F}" type="pres">
      <dgm:prSet presAssocID="{168F8556-A80D-4F74-9069-8F7981795D31}" presName="rootComposite" presStyleCnt="0"/>
      <dgm:spPr/>
    </dgm:pt>
    <dgm:pt modelId="{4263CDBB-2719-443B-80A9-99169FF7DA3B}" type="pres">
      <dgm:prSet presAssocID="{168F8556-A80D-4F74-9069-8F7981795D31}" presName="rootText" presStyleLbl="node2" presStyleIdx="3" presStyleCnt="5">
        <dgm:presLayoutVars>
          <dgm:chPref val="3"/>
        </dgm:presLayoutVars>
      </dgm:prSet>
      <dgm:spPr/>
      <dgm:t>
        <a:bodyPr/>
        <a:lstStyle/>
        <a:p>
          <a:endParaRPr lang="en-US"/>
        </a:p>
      </dgm:t>
    </dgm:pt>
    <dgm:pt modelId="{7596226C-5475-465E-9355-DAA70102D35A}" type="pres">
      <dgm:prSet presAssocID="{168F8556-A80D-4F74-9069-8F7981795D31}" presName="rootConnector" presStyleLbl="node2" presStyleIdx="3" presStyleCnt="5"/>
      <dgm:spPr/>
      <dgm:t>
        <a:bodyPr/>
        <a:lstStyle/>
        <a:p>
          <a:endParaRPr lang="en-US"/>
        </a:p>
      </dgm:t>
    </dgm:pt>
    <dgm:pt modelId="{05F5838B-4298-4109-A977-CE42FFF48247}" type="pres">
      <dgm:prSet presAssocID="{168F8556-A80D-4F74-9069-8F7981795D31}" presName="hierChild4" presStyleCnt="0"/>
      <dgm:spPr/>
    </dgm:pt>
    <dgm:pt modelId="{C2194AEC-213E-494D-82E8-2BF1F9CFF004}" type="pres">
      <dgm:prSet presAssocID="{168F8556-A80D-4F74-9069-8F7981795D31}" presName="hierChild5" presStyleCnt="0"/>
      <dgm:spPr/>
    </dgm:pt>
    <dgm:pt modelId="{3B10D897-A95F-4F4E-851C-8574DE06BF19}" type="pres">
      <dgm:prSet presAssocID="{410D3F11-7F86-488A-AC4D-DE543C05ADA8}" presName="Name64" presStyleLbl="parChTrans1D2" presStyleIdx="4" presStyleCnt="6"/>
      <dgm:spPr/>
      <dgm:t>
        <a:bodyPr/>
        <a:lstStyle/>
        <a:p>
          <a:endParaRPr lang="en-US"/>
        </a:p>
      </dgm:t>
    </dgm:pt>
    <dgm:pt modelId="{AE89CDED-46B5-4C3E-BEE6-FF6B5B4D1D8C}" type="pres">
      <dgm:prSet presAssocID="{17AFBE92-4C76-4010-AD46-B1AC75A36538}" presName="hierRoot2" presStyleCnt="0">
        <dgm:presLayoutVars>
          <dgm:hierBranch val="init"/>
        </dgm:presLayoutVars>
      </dgm:prSet>
      <dgm:spPr/>
    </dgm:pt>
    <dgm:pt modelId="{1176BE2F-434A-4D7D-B867-8A02178EF742}" type="pres">
      <dgm:prSet presAssocID="{17AFBE92-4C76-4010-AD46-B1AC75A36538}" presName="rootComposite" presStyleCnt="0"/>
      <dgm:spPr/>
    </dgm:pt>
    <dgm:pt modelId="{6F028910-E28F-4A88-810F-766481B2D9CA}" type="pres">
      <dgm:prSet presAssocID="{17AFBE92-4C76-4010-AD46-B1AC75A36538}" presName="rootText" presStyleLbl="node2" presStyleIdx="4" presStyleCnt="5">
        <dgm:presLayoutVars>
          <dgm:chPref val="3"/>
        </dgm:presLayoutVars>
      </dgm:prSet>
      <dgm:spPr/>
      <dgm:t>
        <a:bodyPr/>
        <a:lstStyle/>
        <a:p>
          <a:endParaRPr lang="en-US"/>
        </a:p>
      </dgm:t>
    </dgm:pt>
    <dgm:pt modelId="{E463E702-B014-4BD6-93B9-D322DC4A5B88}" type="pres">
      <dgm:prSet presAssocID="{17AFBE92-4C76-4010-AD46-B1AC75A36538}" presName="rootConnector" presStyleLbl="node2" presStyleIdx="4" presStyleCnt="5"/>
      <dgm:spPr/>
      <dgm:t>
        <a:bodyPr/>
        <a:lstStyle/>
        <a:p>
          <a:endParaRPr lang="en-US"/>
        </a:p>
      </dgm:t>
    </dgm:pt>
    <dgm:pt modelId="{B1D55EC7-DA77-4D21-AAC4-573399BB7F14}" type="pres">
      <dgm:prSet presAssocID="{17AFBE92-4C76-4010-AD46-B1AC75A36538}" presName="hierChild4" presStyleCnt="0"/>
      <dgm:spPr/>
    </dgm:pt>
    <dgm:pt modelId="{941DCA13-4D8E-4D8A-BE36-B2E54A0312F3}" type="pres">
      <dgm:prSet presAssocID="{17AFBE92-4C76-4010-AD46-B1AC75A36538}" presName="hierChild5" presStyleCnt="0"/>
      <dgm:spPr/>
    </dgm:pt>
    <dgm:pt modelId="{6D624FEC-D787-4BF2-92F0-FE88DD84B75B}" type="pres">
      <dgm:prSet presAssocID="{0A0510A4-F4D9-4628-BF4A-6C199D380BED}" presName="hierChild3" presStyleCnt="0"/>
      <dgm:spPr/>
    </dgm:pt>
    <dgm:pt modelId="{0A821A19-29FD-44B2-B4D5-A6EF324C29C8}" type="pres">
      <dgm:prSet presAssocID="{7C473D5C-283A-4943-BB20-51A6A0709B76}" presName="Name115" presStyleLbl="parChTrans1D2" presStyleIdx="5" presStyleCnt="6"/>
      <dgm:spPr/>
      <dgm:t>
        <a:bodyPr/>
        <a:lstStyle/>
        <a:p>
          <a:endParaRPr lang="en-US"/>
        </a:p>
      </dgm:t>
    </dgm:pt>
    <dgm:pt modelId="{98DA096E-B674-447F-8992-C416BCDB34FD}" type="pres">
      <dgm:prSet presAssocID="{9388859A-30CD-426B-AE94-4E3837D5D439}" presName="hierRoot3" presStyleCnt="0">
        <dgm:presLayoutVars>
          <dgm:hierBranch val="init"/>
        </dgm:presLayoutVars>
      </dgm:prSet>
      <dgm:spPr/>
    </dgm:pt>
    <dgm:pt modelId="{A7ADE0E2-41F0-4A31-BCE4-3E8C40276815}" type="pres">
      <dgm:prSet presAssocID="{9388859A-30CD-426B-AE94-4E3837D5D439}" presName="rootComposite3" presStyleCnt="0"/>
      <dgm:spPr/>
    </dgm:pt>
    <dgm:pt modelId="{8D53AFAA-73F1-4D92-A16E-2E99C07A9810}" type="pres">
      <dgm:prSet presAssocID="{9388859A-30CD-426B-AE94-4E3837D5D439}" presName="rootText3" presStyleLbl="asst1" presStyleIdx="0" presStyleCnt="2">
        <dgm:presLayoutVars>
          <dgm:chPref val="3"/>
        </dgm:presLayoutVars>
      </dgm:prSet>
      <dgm:spPr/>
      <dgm:t>
        <a:bodyPr/>
        <a:lstStyle/>
        <a:p>
          <a:endParaRPr lang="en-US"/>
        </a:p>
      </dgm:t>
    </dgm:pt>
    <dgm:pt modelId="{E6282A57-E1F1-44BD-835D-713D26BB33D9}" type="pres">
      <dgm:prSet presAssocID="{9388859A-30CD-426B-AE94-4E3837D5D439}" presName="rootConnector3" presStyleLbl="asst1" presStyleIdx="0" presStyleCnt="2"/>
      <dgm:spPr/>
      <dgm:t>
        <a:bodyPr/>
        <a:lstStyle/>
        <a:p>
          <a:endParaRPr lang="en-US"/>
        </a:p>
      </dgm:t>
    </dgm:pt>
    <dgm:pt modelId="{5FDB4E7F-60A4-4753-B5B7-30224A9D636A}" type="pres">
      <dgm:prSet presAssocID="{9388859A-30CD-426B-AE94-4E3837D5D439}" presName="hierChild6" presStyleCnt="0"/>
      <dgm:spPr/>
    </dgm:pt>
    <dgm:pt modelId="{9C7F9F13-4C22-4A72-8564-4D4F77CC3273}" type="pres">
      <dgm:prSet presAssocID="{9388859A-30CD-426B-AE94-4E3837D5D439}" presName="hierChild7" presStyleCnt="0"/>
      <dgm:spPr/>
    </dgm:pt>
    <dgm:pt modelId="{E2AFC1FF-F944-428F-9443-D5E5DD9D7E29}" type="pres">
      <dgm:prSet presAssocID="{D66329E8-8FEE-432A-B0F5-8BBE9DECCD12}" presName="Name115" presStyleLbl="parChTrans1D3" presStyleIdx="0" presStyleCnt="1"/>
      <dgm:spPr/>
      <dgm:t>
        <a:bodyPr/>
        <a:lstStyle/>
        <a:p>
          <a:endParaRPr lang="en-US"/>
        </a:p>
      </dgm:t>
    </dgm:pt>
    <dgm:pt modelId="{4CA99A28-3590-4BAF-B6D1-665A062BEBCD}" type="pres">
      <dgm:prSet presAssocID="{646CF798-3E75-47D2-88AA-19CE6AE70D11}" presName="hierRoot3" presStyleCnt="0">
        <dgm:presLayoutVars>
          <dgm:hierBranch val="init"/>
        </dgm:presLayoutVars>
      </dgm:prSet>
      <dgm:spPr/>
    </dgm:pt>
    <dgm:pt modelId="{D5D5AC9F-C192-4287-8470-04EA018680C4}" type="pres">
      <dgm:prSet presAssocID="{646CF798-3E75-47D2-88AA-19CE6AE70D11}" presName="rootComposite3" presStyleCnt="0"/>
      <dgm:spPr/>
    </dgm:pt>
    <dgm:pt modelId="{1B1F0402-B018-4F1F-BF34-3BE11178E20F}" type="pres">
      <dgm:prSet presAssocID="{646CF798-3E75-47D2-88AA-19CE6AE70D11}" presName="rootText3" presStyleLbl="asst1" presStyleIdx="1" presStyleCnt="2">
        <dgm:presLayoutVars>
          <dgm:chPref val="3"/>
        </dgm:presLayoutVars>
      </dgm:prSet>
      <dgm:spPr/>
      <dgm:t>
        <a:bodyPr/>
        <a:lstStyle/>
        <a:p>
          <a:endParaRPr lang="en-US"/>
        </a:p>
      </dgm:t>
    </dgm:pt>
    <dgm:pt modelId="{BF6011B5-217E-450F-9CDB-683D013AE42A}" type="pres">
      <dgm:prSet presAssocID="{646CF798-3E75-47D2-88AA-19CE6AE70D11}" presName="rootConnector3" presStyleLbl="asst1" presStyleIdx="1" presStyleCnt="2"/>
      <dgm:spPr/>
      <dgm:t>
        <a:bodyPr/>
        <a:lstStyle/>
        <a:p>
          <a:endParaRPr lang="en-US"/>
        </a:p>
      </dgm:t>
    </dgm:pt>
    <dgm:pt modelId="{AC2B8B16-CA7E-4B5E-85BB-09289E37B02B}" type="pres">
      <dgm:prSet presAssocID="{646CF798-3E75-47D2-88AA-19CE6AE70D11}" presName="hierChild6" presStyleCnt="0"/>
      <dgm:spPr/>
    </dgm:pt>
    <dgm:pt modelId="{62A06DAB-0945-49D7-BD32-E2A02D42DC32}" type="pres">
      <dgm:prSet presAssocID="{646CF798-3E75-47D2-88AA-19CE6AE70D11}" presName="hierChild7" presStyleCnt="0"/>
      <dgm:spPr/>
    </dgm:pt>
  </dgm:ptLst>
  <dgm:cxnLst>
    <dgm:cxn modelId="{CB1CA5E8-979A-4662-854E-FAEC20A33303}" type="presOf" srcId="{BA6DC733-12F1-4E01-B400-36BC2DB22C3A}" destId="{C26FCFCB-7300-4BFC-8BAF-D279055C31FC}" srcOrd="0" destOrd="0" presId="urn:microsoft.com/office/officeart/2009/3/layout/HorizontalOrganizationChart"/>
    <dgm:cxn modelId="{C0EDB204-9D8C-434D-8D7D-796AFC7D6BA8}" type="presOf" srcId="{493B6229-FF46-41AC-BAC5-DA9DC4F229D2}" destId="{426EBADB-92B5-45B6-80C9-F9302BB293AE}" srcOrd="0" destOrd="0" presId="urn:microsoft.com/office/officeart/2009/3/layout/HorizontalOrganizationChart"/>
    <dgm:cxn modelId="{912C63E9-DAB6-463F-BC27-674617F9B3BA}" srcId="{0A0510A4-F4D9-4628-BF4A-6C199D380BED}" destId="{168F8556-A80D-4F74-9069-8F7981795D31}" srcOrd="4" destOrd="0" parTransId="{493B6229-FF46-41AC-BAC5-DA9DC4F229D2}" sibTransId="{E5CC0837-A50F-4E9F-89EE-9C957566636E}"/>
    <dgm:cxn modelId="{062CBD6D-133A-4DC0-A351-9C067993D65A}" type="presOf" srcId="{5CFCF018-D42C-47DC-8CBE-A3A9CDBFD402}" destId="{6C9245DA-F78F-4C00-A8FD-388606CBA449}" srcOrd="1" destOrd="0" presId="urn:microsoft.com/office/officeart/2009/3/layout/HorizontalOrganizationChart"/>
    <dgm:cxn modelId="{D34275F5-5C80-49DF-B629-DDA1BB8AF0B3}" type="presOf" srcId="{17AFBE92-4C76-4010-AD46-B1AC75A36538}" destId="{E463E702-B014-4BD6-93B9-D322DC4A5B88}" srcOrd="1" destOrd="0" presId="urn:microsoft.com/office/officeart/2009/3/layout/HorizontalOrganizationChart"/>
    <dgm:cxn modelId="{6A7D8D37-7150-4601-AA3A-5FC65A614611}" srcId="{0A0510A4-F4D9-4628-BF4A-6C199D380BED}" destId="{5CFCF018-D42C-47DC-8CBE-A3A9CDBFD402}" srcOrd="3" destOrd="0" parTransId="{0AFB41C7-F008-428A-BF00-9746271D8A79}" sibTransId="{64680305-0761-4D00-83C3-22C7D7839AFA}"/>
    <dgm:cxn modelId="{7F45D3AF-A04E-4044-A6F8-B8131532A2E6}" type="presOf" srcId="{410D3F11-7F86-488A-AC4D-DE543C05ADA8}" destId="{3B10D897-A95F-4F4E-851C-8574DE06BF19}" srcOrd="0" destOrd="0" presId="urn:microsoft.com/office/officeart/2009/3/layout/HorizontalOrganizationChart"/>
    <dgm:cxn modelId="{D1841271-B828-4F13-AD7B-A3BF55C8B078}" type="presOf" srcId="{168F8556-A80D-4F74-9069-8F7981795D31}" destId="{4263CDBB-2719-443B-80A9-99169FF7DA3B}" srcOrd="0" destOrd="0" presId="urn:microsoft.com/office/officeart/2009/3/layout/HorizontalOrganizationChart"/>
    <dgm:cxn modelId="{CF58D766-619D-4278-9142-03F1DDD72469}" type="presOf" srcId="{7C473D5C-283A-4943-BB20-51A6A0709B76}" destId="{0A821A19-29FD-44B2-B4D5-A6EF324C29C8}" srcOrd="0" destOrd="0" presId="urn:microsoft.com/office/officeart/2009/3/layout/HorizontalOrganizationChart"/>
    <dgm:cxn modelId="{8F7EC19B-2DB3-460F-9908-A4EA1ED4CDA7}" type="presOf" srcId="{CD7535DD-452F-4B34-9DFF-BE477026B9B7}" destId="{A8572EFA-91D9-4997-9120-0E2B4E85B9BC}" srcOrd="1" destOrd="0" presId="urn:microsoft.com/office/officeart/2009/3/layout/HorizontalOrganizationChart"/>
    <dgm:cxn modelId="{49DF5965-9368-4BF9-9E0E-D0596D932EB6}" type="presOf" srcId="{17AFBE92-4C76-4010-AD46-B1AC75A36538}" destId="{6F028910-E28F-4A88-810F-766481B2D9CA}" srcOrd="0" destOrd="0" presId="urn:microsoft.com/office/officeart/2009/3/layout/HorizontalOrganizationChart"/>
    <dgm:cxn modelId="{D91CF51D-8171-4336-B951-90FBDB776126}" type="presOf" srcId="{168F8556-A80D-4F74-9069-8F7981795D31}" destId="{7596226C-5475-465E-9355-DAA70102D35A}" srcOrd="1" destOrd="0" presId="urn:microsoft.com/office/officeart/2009/3/layout/HorizontalOrganizationChart"/>
    <dgm:cxn modelId="{26D58566-698F-43DE-A416-FA42E811BC85}" type="presOf" srcId="{646CF798-3E75-47D2-88AA-19CE6AE70D11}" destId="{1B1F0402-B018-4F1F-BF34-3BE11178E20F}" srcOrd="0" destOrd="0" presId="urn:microsoft.com/office/officeart/2009/3/layout/HorizontalOrganizationChart"/>
    <dgm:cxn modelId="{BCA7E92B-5155-4E74-8116-C3CC80C21A2A}" type="presOf" srcId="{0A0510A4-F4D9-4628-BF4A-6C199D380BED}" destId="{45A14A27-B4B1-4E0B-A8E8-914DBCD2B552}" srcOrd="0" destOrd="0" presId="urn:microsoft.com/office/officeart/2009/3/layout/HorizontalOrganizationChart"/>
    <dgm:cxn modelId="{30145E6A-CE08-4059-84B9-4BB92C118D7A}" type="presOf" srcId="{9388859A-30CD-426B-AE94-4E3837D5D439}" destId="{8D53AFAA-73F1-4D92-A16E-2E99C07A9810}" srcOrd="0" destOrd="0" presId="urn:microsoft.com/office/officeart/2009/3/layout/HorizontalOrganizationChart"/>
    <dgm:cxn modelId="{FBC6D668-D98F-4375-96F8-B07A5D085FE6}" type="presOf" srcId="{48038DB7-41C8-486B-BA5A-19B8BD1B73B5}" destId="{F55A68EF-870C-4255-AC74-27705AAB56A8}" srcOrd="0" destOrd="0" presId="urn:microsoft.com/office/officeart/2009/3/layout/HorizontalOrganizationChart"/>
    <dgm:cxn modelId="{E0E5F920-1E6A-4AAC-8F6F-B0107AE82EAF}" type="presOf" srcId="{CD7535DD-452F-4B34-9DFF-BE477026B9B7}" destId="{9FAF2DB4-CBDB-4E00-BCF5-6341B8747E6A}" srcOrd="0" destOrd="0" presId="urn:microsoft.com/office/officeart/2009/3/layout/HorizontalOrganizationChart"/>
    <dgm:cxn modelId="{5372DA25-879F-4E15-B1CB-1C5C48E6C4AD}" type="presOf" srcId="{0A0510A4-F4D9-4628-BF4A-6C199D380BED}" destId="{2825FC9B-AE24-48B1-A5D7-C23DD63C339B}" srcOrd="1" destOrd="0" presId="urn:microsoft.com/office/officeart/2009/3/layout/HorizontalOrganizationChart"/>
    <dgm:cxn modelId="{A84DD30F-E080-4D2A-973C-79F48EAFC323}" srcId="{0A0510A4-F4D9-4628-BF4A-6C199D380BED}" destId="{9388859A-30CD-426B-AE94-4E3837D5D439}" srcOrd="0" destOrd="0" parTransId="{7C473D5C-283A-4943-BB20-51A6A0709B76}" sibTransId="{73F4C81C-8428-409B-8B28-105A2158690D}"/>
    <dgm:cxn modelId="{45DB9227-3AC9-4C8B-9B49-A1CDBB6FC2EF}" srcId="{619AC073-9B01-4909-8FBE-03CA3F840535}" destId="{0A0510A4-F4D9-4628-BF4A-6C199D380BED}" srcOrd="0" destOrd="0" parTransId="{32BF24D2-44CE-4125-8F5F-C45B64375826}" sibTransId="{74CB557F-9737-402B-B518-2F9FEB2D836C}"/>
    <dgm:cxn modelId="{D1A48A4C-B41B-418F-A34A-824A3AED64C5}" type="presOf" srcId="{619AC073-9B01-4909-8FBE-03CA3F840535}" destId="{30540ACF-F9BB-48D2-9F15-4DF9415A516F}" srcOrd="0" destOrd="0" presId="urn:microsoft.com/office/officeart/2009/3/layout/HorizontalOrganizationChart"/>
    <dgm:cxn modelId="{B608A504-A0AE-4038-A868-468369281507}" srcId="{0A0510A4-F4D9-4628-BF4A-6C199D380BED}" destId="{17AFBE92-4C76-4010-AD46-B1AC75A36538}" srcOrd="5" destOrd="0" parTransId="{410D3F11-7F86-488A-AC4D-DE543C05ADA8}" sibTransId="{033318F8-BC74-48C8-8D68-07C3BC4F9107}"/>
    <dgm:cxn modelId="{E3A64DFE-679E-4A5D-BA0C-7469598A520B}" type="presOf" srcId="{9388859A-30CD-426B-AE94-4E3837D5D439}" destId="{E6282A57-E1F1-44BD-835D-713D26BB33D9}" srcOrd="1" destOrd="0" presId="urn:microsoft.com/office/officeart/2009/3/layout/HorizontalOrganizationChart"/>
    <dgm:cxn modelId="{E5FF557D-200C-4D66-95EE-55E9FC2B0159}" type="presOf" srcId="{5CFCF018-D42C-47DC-8CBE-A3A9CDBFD402}" destId="{0084F48D-DF63-4EDD-87E4-3014DE2EE9B6}" srcOrd="0" destOrd="0" presId="urn:microsoft.com/office/officeart/2009/3/layout/HorizontalOrganizationChart"/>
    <dgm:cxn modelId="{1D8EBD39-F0CF-42B5-B500-9ABFA9C5C1F6}" type="presOf" srcId="{0AFB41C7-F008-428A-BF00-9746271D8A79}" destId="{9116526A-2538-42CA-ABAF-71FDDC9D58AC}" srcOrd="0" destOrd="0" presId="urn:microsoft.com/office/officeart/2009/3/layout/HorizontalOrganizationChart"/>
    <dgm:cxn modelId="{BD16787D-034B-41FB-BB7D-FE3CFFBC703A}" type="presOf" srcId="{C0851CDB-5BB4-43E7-9793-19563C15FA17}" destId="{5E658D66-1C67-402D-B5E2-24647361F444}" srcOrd="0" destOrd="0" presId="urn:microsoft.com/office/officeart/2009/3/layout/HorizontalOrganizationChart"/>
    <dgm:cxn modelId="{F8480193-24AF-417D-9D19-309C6BDDFAEB}" type="presOf" srcId="{646CF798-3E75-47D2-88AA-19CE6AE70D11}" destId="{BF6011B5-217E-450F-9CDB-683D013AE42A}" srcOrd="1" destOrd="0" presId="urn:microsoft.com/office/officeart/2009/3/layout/HorizontalOrganizationChart"/>
    <dgm:cxn modelId="{F3D2F5AC-F447-4A86-B179-035F9BF36F8B}" srcId="{0A0510A4-F4D9-4628-BF4A-6C199D380BED}" destId="{BA6DC733-12F1-4E01-B400-36BC2DB22C3A}" srcOrd="2" destOrd="0" parTransId="{C0851CDB-5BB4-43E7-9793-19563C15FA17}" sibTransId="{3FD1294B-8EC2-49D4-B262-1F531F70FF7E}"/>
    <dgm:cxn modelId="{8652C31D-35A2-4B66-805E-CF0E44BFBD8D}" srcId="{9388859A-30CD-426B-AE94-4E3837D5D439}" destId="{646CF798-3E75-47D2-88AA-19CE6AE70D11}" srcOrd="0" destOrd="0" parTransId="{D66329E8-8FEE-432A-B0F5-8BBE9DECCD12}" sibTransId="{7F3B83AE-0467-4CA9-AA87-E600EF715BA4}"/>
    <dgm:cxn modelId="{FB6718DF-AC45-4E08-AB6B-DF317A10D974}" type="presOf" srcId="{D66329E8-8FEE-432A-B0F5-8BBE9DECCD12}" destId="{E2AFC1FF-F944-428F-9443-D5E5DD9D7E29}" srcOrd="0" destOrd="0" presId="urn:microsoft.com/office/officeart/2009/3/layout/HorizontalOrganizationChart"/>
    <dgm:cxn modelId="{BDBDC3C3-8B5F-4D39-BFD0-DFBA4289C541}" srcId="{0A0510A4-F4D9-4628-BF4A-6C199D380BED}" destId="{CD7535DD-452F-4B34-9DFF-BE477026B9B7}" srcOrd="1" destOrd="0" parTransId="{48038DB7-41C8-486B-BA5A-19B8BD1B73B5}" sibTransId="{F7D048B3-8AD6-4F15-9E6A-70950E2B16F0}"/>
    <dgm:cxn modelId="{34EBE09E-9F83-4240-B612-E6AE551DDFBF}" type="presOf" srcId="{BA6DC733-12F1-4E01-B400-36BC2DB22C3A}" destId="{973DCA70-604A-432E-9BB3-221D40856964}" srcOrd="1" destOrd="0" presId="urn:microsoft.com/office/officeart/2009/3/layout/HorizontalOrganizationChart"/>
    <dgm:cxn modelId="{BBD3066A-2067-4D17-B62B-7718F6D42952}" type="presParOf" srcId="{30540ACF-F9BB-48D2-9F15-4DF9415A516F}" destId="{73034E8C-FE9B-42EB-85E1-C34EA37C70E0}" srcOrd="0" destOrd="0" presId="urn:microsoft.com/office/officeart/2009/3/layout/HorizontalOrganizationChart"/>
    <dgm:cxn modelId="{D90F4D69-45C7-422D-8005-D8915339E09C}" type="presParOf" srcId="{73034E8C-FE9B-42EB-85E1-C34EA37C70E0}" destId="{0766D1AD-65FE-4F19-B11D-4D33728A8E0C}" srcOrd="0" destOrd="0" presId="urn:microsoft.com/office/officeart/2009/3/layout/HorizontalOrganizationChart"/>
    <dgm:cxn modelId="{1E7DF284-5451-42C9-83EB-F7A55FD55728}" type="presParOf" srcId="{0766D1AD-65FE-4F19-B11D-4D33728A8E0C}" destId="{45A14A27-B4B1-4E0B-A8E8-914DBCD2B552}" srcOrd="0" destOrd="0" presId="urn:microsoft.com/office/officeart/2009/3/layout/HorizontalOrganizationChart"/>
    <dgm:cxn modelId="{D70601AD-86F3-4BDC-A6F1-6589E47AE2E5}" type="presParOf" srcId="{0766D1AD-65FE-4F19-B11D-4D33728A8E0C}" destId="{2825FC9B-AE24-48B1-A5D7-C23DD63C339B}" srcOrd="1" destOrd="0" presId="urn:microsoft.com/office/officeart/2009/3/layout/HorizontalOrganizationChart"/>
    <dgm:cxn modelId="{498DF624-E0A3-45CC-8AC2-9E9C3A3AC810}" type="presParOf" srcId="{73034E8C-FE9B-42EB-85E1-C34EA37C70E0}" destId="{4E5A20E5-71EB-46A0-B014-932A31BF0639}" srcOrd="1" destOrd="0" presId="urn:microsoft.com/office/officeart/2009/3/layout/HorizontalOrganizationChart"/>
    <dgm:cxn modelId="{F2A0C713-2D3F-4118-90E4-E53E8F1B2299}" type="presParOf" srcId="{4E5A20E5-71EB-46A0-B014-932A31BF0639}" destId="{F55A68EF-870C-4255-AC74-27705AAB56A8}" srcOrd="0" destOrd="0" presId="urn:microsoft.com/office/officeart/2009/3/layout/HorizontalOrganizationChart"/>
    <dgm:cxn modelId="{B967CA1E-2CD9-4D11-8D45-98DF859CE7B5}" type="presParOf" srcId="{4E5A20E5-71EB-46A0-B014-932A31BF0639}" destId="{D2AA4FC6-2BD5-4A71-B4CC-D397FE425810}" srcOrd="1" destOrd="0" presId="urn:microsoft.com/office/officeart/2009/3/layout/HorizontalOrganizationChart"/>
    <dgm:cxn modelId="{56344E4F-1811-44C0-A3D3-AFCCDB8F04AD}" type="presParOf" srcId="{D2AA4FC6-2BD5-4A71-B4CC-D397FE425810}" destId="{B603FF68-FDCF-4D05-9939-D63823326099}" srcOrd="0" destOrd="0" presId="urn:microsoft.com/office/officeart/2009/3/layout/HorizontalOrganizationChart"/>
    <dgm:cxn modelId="{23FC6760-EA0C-4E63-A0DF-9DE47D61DC47}" type="presParOf" srcId="{B603FF68-FDCF-4D05-9939-D63823326099}" destId="{9FAF2DB4-CBDB-4E00-BCF5-6341B8747E6A}" srcOrd="0" destOrd="0" presId="urn:microsoft.com/office/officeart/2009/3/layout/HorizontalOrganizationChart"/>
    <dgm:cxn modelId="{19A5F837-ECC8-40D7-8E48-AC8E073F0564}" type="presParOf" srcId="{B603FF68-FDCF-4D05-9939-D63823326099}" destId="{A8572EFA-91D9-4997-9120-0E2B4E85B9BC}" srcOrd="1" destOrd="0" presId="urn:microsoft.com/office/officeart/2009/3/layout/HorizontalOrganizationChart"/>
    <dgm:cxn modelId="{C9F5A27C-B26F-4AA3-9037-A31BF258DC7D}" type="presParOf" srcId="{D2AA4FC6-2BD5-4A71-B4CC-D397FE425810}" destId="{86F4C3F8-A894-44BC-85A5-F13895672F53}" srcOrd="1" destOrd="0" presId="urn:microsoft.com/office/officeart/2009/3/layout/HorizontalOrganizationChart"/>
    <dgm:cxn modelId="{B8D415BC-459D-48EE-8A5B-8F5B95032546}" type="presParOf" srcId="{D2AA4FC6-2BD5-4A71-B4CC-D397FE425810}" destId="{4E6CABA7-BB89-4504-84CC-9A9D5AA04C87}" srcOrd="2" destOrd="0" presId="urn:microsoft.com/office/officeart/2009/3/layout/HorizontalOrganizationChart"/>
    <dgm:cxn modelId="{4C3BAF40-062B-456C-B050-885904308CF8}" type="presParOf" srcId="{4E5A20E5-71EB-46A0-B014-932A31BF0639}" destId="{5E658D66-1C67-402D-B5E2-24647361F444}" srcOrd="2" destOrd="0" presId="urn:microsoft.com/office/officeart/2009/3/layout/HorizontalOrganizationChart"/>
    <dgm:cxn modelId="{74D18AA6-38D6-479F-BD8E-29E953AA0652}" type="presParOf" srcId="{4E5A20E5-71EB-46A0-B014-932A31BF0639}" destId="{26C781F0-1510-4773-AE8F-0DB04624F6A2}" srcOrd="3" destOrd="0" presId="urn:microsoft.com/office/officeart/2009/3/layout/HorizontalOrganizationChart"/>
    <dgm:cxn modelId="{6CF4ECBB-132C-4BC9-B7F0-726A26A10079}" type="presParOf" srcId="{26C781F0-1510-4773-AE8F-0DB04624F6A2}" destId="{C7E33CBD-633B-4BED-8CA4-7DD0A9FBCE19}" srcOrd="0" destOrd="0" presId="urn:microsoft.com/office/officeart/2009/3/layout/HorizontalOrganizationChart"/>
    <dgm:cxn modelId="{2DAD469F-41A3-4E66-89AE-A1B3D03EB275}" type="presParOf" srcId="{C7E33CBD-633B-4BED-8CA4-7DD0A9FBCE19}" destId="{C26FCFCB-7300-4BFC-8BAF-D279055C31FC}" srcOrd="0" destOrd="0" presId="urn:microsoft.com/office/officeart/2009/3/layout/HorizontalOrganizationChart"/>
    <dgm:cxn modelId="{E6D590CC-04F7-4E38-9980-A0B888D27F5F}" type="presParOf" srcId="{C7E33CBD-633B-4BED-8CA4-7DD0A9FBCE19}" destId="{973DCA70-604A-432E-9BB3-221D40856964}" srcOrd="1" destOrd="0" presId="urn:microsoft.com/office/officeart/2009/3/layout/HorizontalOrganizationChart"/>
    <dgm:cxn modelId="{F899484D-80D6-40E3-9648-14393A693DC1}" type="presParOf" srcId="{26C781F0-1510-4773-AE8F-0DB04624F6A2}" destId="{9A07212E-12D2-4A4C-A1FD-C43D8031BD5D}" srcOrd="1" destOrd="0" presId="urn:microsoft.com/office/officeart/2009/3/layout/HorizontalOrganizationChart"/>
    <dgm:cxn modelId="{C393E83A-0B18-4C57-82AF-3E3E59386AA3}" type="presParOf" srcId="{26C781F0-1510-4773-AE8F-0DB04624F6A2}" destId="{D2A5C6CF-12CE-4A93-A00B-862798A1B0A1}" srcOrd="2" destOrd="0" presId="urn:microsoft.com/office/officeart/2009/3/layout/HorizontalOrganizationChart"/>
    <dgm:cxn modelId="{DE347F75-86B9-43E6-A461-E4EEB99E2A35}" type="presParOf" srcId="{4E5A20E5-71EB-46A0-B014-932A31BF0639}" destId="{9116526A-2538-42CA-ABAF-71FDDC9D58AC}" srcOrd="4" destOrd="0" presId="urn:microsoft.com/office/officeart/2009/3/layout/HorizontalOrganizationChart"/>
    <dgm:cxn modelId="{92142B98-2F2E-4829-84BC-E53BA0337F8F}" type="presParOf" srcId="{4E5A20E5-71EB-46A0-B014-932A31BF0639}" destId="{15675629-A284-41AF-B23B-72BA9E69979D}" srcOrd="5" destOrd="0" presId="urn:microsoft.com/office/officeart/2009/3/layout/HorizontalOrganizationChart"/>
    <dgm:cxn modelId="{87ADD854-C71C-42B6-BDC0-51D860D42C77}" type="presParOf" srcId="{15675629-A284-41AF-B23B-72BA9E69979D}" destId="{4BE10F33-D332-4FA9-8A67-33E41540E255}" srcOrd="0" destOrd="0" presId="urn:microsoft.com/office/officeart/2009/3/layout/HorizontalOrganizationChart"/>
    <dgm:cxn modelId="{9BB27E71-2A17-4C9D-8AA3-310C1E513028}" type="presParOf" srcId="{4BE10F33-D332-4FA9-8A67-33E41540E255}" destId="{0084F48D-DF63-4EDD-87E4-3014DE2EE9B6}" srcOrd="0" destOrd="0" presId="urn:microsoft.com/office/officeart/2009/3/layout/HorizontalOrganizationChart"/>
    <dgm:cxn modelId="{CA52DC78-B301-4732-98D8-78CB6A672F41}" type="presParOf" srcId="{4BE10F33-D332-4FA9-8A67-33E41540E255}" destId="{6C9245DA-F78F-4C00-A8FD-388606CBA449}" srcOrd="1" destOrd="0" presId="urn:microsoft.com/office/officeart/2009/3/layout/HorizontalOrganizationChart"/>
    <dgm:cxn modelId="{7E05E18D-80F9-4CFD-AEB8-8861AE42E262}" type="presParOf" srcId="{15675629-A284-41AF-B23B-72BA9E69979D}" destId="{A2001ACA-BE82-46B6-B347-ACB89C14882A}" srcOrd="1" destOrd="0" presId="urn:microsoft.com/office/officeart/2009/3/layout/HorizontalOrganizationChart"/>
    <dgm:cxn modelId="{538CF96D-CE2E-4349-A46A-B11935A57AA5}" type="presParOf" srcId="{15675629-A284-41AF-B23B-72BA9E69979D}" destId="{7E2BF5DB-DA3A-4421-BD80-211779FB4538}" srcOrd="2" destOrd="0" presId="urn:microsoft.com/office/officeart/2009/3/layout/HorizontalOrganizationChart"/>
    <dgm:cxn modelId="{33833993-2F8E-4B0B-910C-00CB783A2F96}" type="presParOf" srcId="{4E5A20E5-71EB-46A0-B014-932A31BF0639}" destId="{426EBADB-92B5-45B6-80C9-F9302BB293AE}" srcOrd="6" destOrd="0" presId="urn:microsoft.com/office/officeart/2009/3/layout/HorizontalOrganizationChart"/>
    <dgm:cxn modelId="{079E7883-1C66-456B-9081-BA6DC36FA64B}" type="presParOf" srcId="{4E5A20E5-71EB-46A0-B014-932A31BF0639}" destId="{6BD65F92-A234-4D99-8C98-6D9C6E3CDB3B}" srcOrd="7" destOrd="0" presId="urn:microsoft.com/office/officeart/2009/3/layout/HorizontalOrganizationChart"/>
    <dgm:cxn modelId="{9BA00883-F3F6-443E-9897-39CAC1C60725}" type="presParOf" srcId="{6BD65F92-A234-4D99-8C98-6D9C6E3CDB3B}" destId="{C2AFDF23-58B9-44F1-AD49-7B5CB8B4357F}" srcOrd="0" destOrd="0" presId="urn:microsoft.com/office/officeart/2009/3/layout/HorizontalOrganizationChart"/>
    <dgm:cxn modelId="{C4FAC5B7-5859-4F66-9684-10D19C874A29}" type="presParOf" srcId="{C2AFDF23-58B9-44F1-AD49-7B5CB8B4357F}" destId="{4263CDBB-2719-443B-80A9-99169FF7DA3B}" srcOrd="0" destOrd="0" presId="urn:microsoft.com/office/officeart/2009/3/layout/HorizontalOrganizationChart"/>
    <dgm:cxn modelId="{955F37D7-48F1-40D0-BBEA-644026B83E08}" type="presParOf" srcId="{C2AFDF23-58B9-44F1-AD49-7B5CB8B4357F}" destId="{7596226C-5475-465E-9355-DAA70102D35A}" srcOrd="1" destOrd="0" presId="urn:microsoft.com/office/officeart/2009/3/layout/HorizontalOrganizationChart"/>
    <dgm:cxn modelId="{0261EB96-23FA-43DD-83A9-2FCAADE24878}" type="presParOf" srcId="{6BD65F92-A234-4D99-8C98-6D9C6E3CDB3B}" destId="{05F5838B-4298-4109-A977-CE42FFF48247}" srcOrd="1" destOrd="0" presId="urn:microsoft.com/office/officeart/2009/3/layout/HorizontalOrganizationChart"/>
    <dgm:cxn modelId="{656E7419-55CC-4615-AF78-30D88B99C750}" type="presParOf" srcId="{6BD65F92-A234-4D99-8C98-6D9C6E3CDB3B}" destId="{C2194AEC-213E-494D-82E8-2BF1F9CFF004}" srcOrd="2" destOrd="0" presId="urn:microsoft.com/office/officeart/2009/3/layout/HorizontalOrganizationChart"/>
    <dgm:cxn modelId="{63819B32-6D1F-4CB0-B6AB-9FA7C049298B}" type="presParOf" srcId="{4E5A20E5-71EB-46A0-B014-932A31BF0639}" destId="{3B10D897-A95F-4F4E-851C-8574DE06BF19}" srcOrd="8" destOrd="0" presId="urn:microsoft.com/office/officeart/2009/3/layout/HorizontalOrganizationChart"/>
    <dgm:cxn modelId="{682F17B0-0615-41B2-80C3-E8B18A46ABB9}" type="presParOf" srcId="{4E5A20E5-71EB-46A0-B014-932A31BF0639}" destId="{AE89CDED-46B5-4C3E-BEE6-FF6B5B4D1D8C}" srcOrd="9" destOrd="0" presId="urn:microsoft.com/office/officeart/2009/3/layout/HorizontalOrganizationChart"/>
    <dgm:cxn modelId="{AD766334-2F22-4957-940D-2BCD06F418DC}" type="presParOf" srcId="{AE89CDED-46B5-4C3E-BEE6-FF6B5B4D1D8C}" destId="{1176BE2F-434A-4D7D-B867-8A02178EF742}" srcOrd="0" destOrd="0" presId="urn:microsoft.com/office/officeart/2009/3/layout/HorizontalOrganizationChart"/>
    <dgm:cxn modelId="{F7ECEF17-C9B6-4408-8043-C962A4186020}" type="presParOf" srcId="{1176BE2F-434A-4D7D-B867-8A02178EF742}" destId="{6F028910-E28F-4A88-810F-766481B2D9CA}" srcOrd="0" destOrd="0" presId="urn:microsoft.com/office/officeart/2009/3/layout/HorizontalOrganizationChart"/>
    <dgm:cxn modelId="{A12A9D40-093A-453E-AFC7-CB09C9DEA0A4}" type="presParOf" srcId="{1176BE2F-434A-4D7D-B867-8A02178EF742}" destId="{E463E702-B014-4BD6-93B9-D322DC4A5B88}" srcOrd="1" destOrd="0" presId="urn:microsoft.com/office/officeart/2009/3/layout/HorizontalOrganizationChart"/>
    <dgm:cxn modelId="{1B1C5C0C-1B01-40B4-B3AE-8EDA8FD04D82}" type="presParOf" srcId="{AE89CDED-46B5-4C3E-BEE6-FF6B5B4D1D8C}" destId="{B1D55EC7-DA77-4D21-AAC4-573399BB7F14}" srcOrd="1" destOrd="0" presId="urn:microsoft.com/office/officeart/2009/3/layout/HorizontalOrganizationChart"/>
    <dgm:cxn modelId="{1491B248-B707-4D5A-A604-40D7C9736789}" type="presParOf" srcId="{AE89CDED-46B5-4C3E-BEE6-FF6B5B4D1D8C}" destId="{941DCA13-4D8E-4D8A-BE36-B2E54A0312F3}" srcOrd="2" destOrd="0" presId="urn:microsoft.com/office/officeart/2009/3/layout/HorizontalOrganizationChart"/>
    <dgm:cxn modelId="{B7B99D65-D34C-47A8-84D5-9114192B6EFA}" type="presParOf" srcId="{73034E8C-FE9B-42EB-85E1-C34EA37C70E0}" destId="{6D624FEC-D787-4BF2-92F0-FE88DD84B75B}" srcOrd="2" destOrd="0" presId="urn:microsoft.com/office/officeart/2009/3/layout/HorizontalOrganizationChart"/>
    <dgm:cxn modelId="{72259EA8-8DFE-4898-A6D0-1FC497662DD8}" type="presParOf" srcId="{6D624FEC-D787-4BF2-92F0-FE88DD84B75B}" destId="{0A821A19-29FD-44B2-B4D5-A6EF324C29C8}" srcOrd="0" destOrd="0" presId="urn:microsoft.com/office/officeart/2009/3/layout/HorizontalOrganizationChart"/>
    <dgm:cxn modelId="{5FD4AD13-5B8D-45DD-95E3-30D35A7745DD}" type="presParOf" srcId="{6D624FEC-D787-4BF2-92F0-FE88DD84B75B}" destId="{98DA096E-B674-447F-8992-C416BCDB34FD}" srcOrd="1" destOrd="0" presId="urn:microsoft.com/office/officeart/2009/3/layout/HorizontalOrganizationChart"/>
    <dgm:cxn modelId="{B0EFD94B-0D55-433E-8761-DDB6F19338D1}" type="presParOf" srcId="{98DA096E-B674-447F-8992-C416BCDB34FD}" destId="{A7ADE0E2-41F0-4A31-BCE4-3E8C40276815}" srcOrd="0" destOrd="0" presId="urn:microsoft.com/office/officeart/2009/3/layout/HorizontalOrganizationChart"/>
    <dgm:cxn modelId="{C252B0BA-9F73-4F84-9190-6EF821B1EE60}" type="presParOf" srcId="{A7ADE0E2-41F0-4A31-BCE4-3E8C40276815}" destId="{8D53AFAA-73F1-4D92-A16E-2E99C07A9810}" srcOrd="0" destOrd="0" presId="urn:microsoft.com/office/officeart/2009/3/layout/HorizontalOrganizationChart"/>
    <dgm:cxn modelId="{BDCB7CD8-FFAC-44C1-BBA3-6E7BE5918B08}" type="presParOf" srcId="{A7ADE0E2-41F0-4A31-BCE4-3E8C40276815}" destId="{E6282A57-E1F1-44BD-835D-713D26BB33D9}" srcOrd="1" destOrd="0" presId="urn:microsoft.com/office/officeart/2009/3/layout/HorizontalOrganizationChart"/>
    <dgm:cxn modelId="{A881C891-F5B0-4870-9A52-983901C6776A}" type="presParOf" srcId="{98DA096E-B674-447F-8992-C416BCDB34FD}" destId="{5FDB4E7F-60A4-4753-B5B7-30224A9D636A}" srcOrd="1" destOrd="0" presId="urn:microsoft.com/office/officeart/2009/3/layout/HorizontalOrganizationChart"/>
    <dgm:cxn modelId="{59845ED7-0E37-419E-9E7E-B525D4968057}" type="presParOf" srcId="{98DA096E-B674-447F-8992-C416BCDB34FD}" destId="{9C7F9F13-4C22-4A72-8564-4D4F77CC3273}" srcOrd="2" destOrd="0" presId="urn:microsoft.com/office/officeart/2009/3/layout/HorizontalOrganizationChart"/>
    <dgm:cxn modelId="{435C21FE-E54E-4D67-90CB-AAA7A9AEB30E}" type="presParOf" srcId="{9C7F9F13-4C22-4A72-8564-4D4F77CC3273}" destId="{E2AFC1FF-F944-428F-9443-D5E5DD9D7E29}" srcOrd="0" destOrd="0" presId="urn:microsoft.com/office/officeart/2009/3/layout/HorizontalOrganizationChart"/>
    <dgm:cxn modelId="{4ED09519-CAFE-495A-9D67-B09EE35A11F3}" type="presParOf" srcId="{9C7F9F13-4C22-4A72-8564-4D4F77CC3273}" destId="{4CA99A28-3590-4BAF-B6D1-665A062BEBCD}" srcOrd="1" destOrd="0" presId="urn:microsoft.com/office/officeart/2009/3/layout/HorizontalOrganizationChart"/>
    <dgm:cxn modelId="{B5D87CDC-FEE0-4E1C-AE8E-6FC7E6EBD7E9}" type="presParOf" srcId="{4CA99A28-3590-4BAF-B6D1-665A062BEBCD}" destId="{D5D5AC9F-C192-4287-8470-04EA018680C4}" srcOrd="0" destOrd="0" presId="urn:microsoft.com/office/officeart/2009/3/layout/HorizontalOrganizationChart"/>
    <dgm:cxn modelId="{AC8F3C28-05A0-4FD8-BF6C-4C2A0D5F22CF}" type="presParOf" srcId="{D5D5AC9F-C192-4287-8470-04EA018680C4}" destId="{1B1F0402-B018-4F1F-BF34-3BE11178E20F}" srcOrd="0" destOrd="0" presId="urn:microsoft.com/office/officeart/2009/3/layout/HorizontalOrganizationChart"/>
    <dgm:cxn modelId="{F7933586-F53A-4AEF-BA21-83CB493EB6FE}" type="presParOf" srcId="{D5D5AC9F-C192-4287-8470-04EA018680C4}" destId="{BF6011B5-217E-450F-9CDB-683D013AE42A}" srcOrd="1" destOrd="0" presId="urn:microsoft.com/office/officeart/2009/3/layout/HorizontalOrganizationChart"/>
    <dgm:cxn modelId="{CAF6A29D-C6ED-43EB-A767-AFBB180C5329}" type="presParOf" srcId="{4CA99A28-3590-4BAF-B6D1-665A062BEBCD}" destId="{AC2B8B16-CA7E-4B5E-85BB-09289E37B02B}" srcOrd="1" destOrd="0" presId="urn:microsoft.com/office/officeart/2009/3/layout/HorizontalOrganizationChart"/>
    <dgm:cxn modelId="{46DF477F-8F8D-45A3-87EE-3B7E4AD09F0B}" type="presParOf" srcId="{4CA99A28-3590-4BAF-B6D1-665A062BEBCD}" destId="{62A06DAB-0945-49D7-BD32-E2A02D42DC32}" srcOrd="2" destOrd="0" presId="urn:microsoft.com/office/officeart/2009/3/layout/HorizontalOrganizationChart"/>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FC1FF-F944-428F-9443-D5E5DD9D7E29}">
      <dsp:nvSpPr>
        <dsp:cNvPr id="0" name=""/>
        <dsp:cNvSpPr/>
      </dsp:nvSpPr>
      <dsp:spPr>
        <a:xfrm>
          <a:off x="4161618" y="1902821"/>
          <a:ext cx="1323475" cy="118167"/>
        </a:xfrm>
        <a:custGeom>
          <a:avLst/>
          <a:gdLst/>
          <a:ahLst/>
          <a:cxnLst/>
          <a:rect l="0" t="0" r="0" b="0"/>
          <a:pathLst>
            <a:path>
              <a:moveTo>
                <a:pt x="0" y="118167"/>
              </a:moveTo>
              <a:lnTo>
                <a:pt x="1323475" y="118167"/>
              </a:lnTo>
              <a:lnTo>
                <a:pt x="1323475" y="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21A19-29FD-44B2-B4D5-A6EF324C29C8}">
      <dsp:nvSpPr>
        <dsp:cNvPr id="0" name=""/>
        <dsp:cNvSpPr/>
      </dsp:nvSpPr>
      <dsp:spPr>
        <a:xfrm>
          <a:off x="1892803" y="2309317"/>
          <a:ext cx="1323475" cy="118167"/>
        </a:xfrm>
        <a:custGeom>
          <a:avLst/>
          <a:gdLst/>
          <a:ahLst/>
          <a:cxnLst/>
          <a:rect l="0" t="0" r="0" b="0"/>
          <a:pathLst>
            <a:path>
              <a:moveTo>
                <a:pt x="0" y="118167"/>
              </a:moveTo>
              <a:lnTo>
                <a:pt x="1323475" y="118167"/>
              </a:lnTo>
              <a:lnTo>
                <a:pt x="132347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0D897-A95F-4F4E-851C-8574DE06BF19}">
      <dsp:nvSpPr>
        <dsp:cNvPr id="0" name=""/>
        <dsp:cNvSpPr/>
      </dsp:nvSpPr>
      <dsp:spPr>
        <a:xfrm>
          <a:off x="1892803" y="2427485"/>
          <a:ext cx="4915765" cy="1625983"/>
        </a:xfrm>
        <a:custGeom>
          <a:avLst/>
          <a:gdLst/>
          <a:ahLst/>
          <a:cxnLst/>
          <a:rect l="0" t="0" r="0" b="0"/>
          <a:pathLst>
            <a:path>
              <a:moveTo>
                <a:pt x="0" y="0"/>
              </a:moveTo>
              <a:lnTo>
                <a:pt x="4726697" y="0"/>
              </a:lnTo>
              <a:lnTo>
                <a:pt x="4726697" y="1625983"/>
              </a:lnTo>
              <a:lnTo>
                <a:pt x="4915765" y="1625983"/>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6EBADB-92B5-45B6-80C9-F9302BB293AE}">
      <dsp:nvSpPr>
        <dsp:cNvPr id="0" name=""/>
        <dsp:cNvSpPr/>
      </dsp:nvSpPr>
      <dsp:spPr>
        <a:xfrm>
          <a:off x="1892803" y="2427485"/>
          <a:ext cx="4915765" cy="812991"/>
        </a:xfrm>
        <a:custGeom>
          <a:avLst/>
          <a:gdLst/>
          <a:ahLst/>
          <a:cxnLst/>
          <a:rect l="0" t="0" r="0" b="0"/>
          <a:pathLst>
            <a:path>
              <a:moveTo>
                <a:pt x="0" y="0"/>
              </a:moveTo>
              <a:lnTo>
                <a:pt x="4726697" y="0"/>
              </a:lnTo>
              <a:lnTo>
                <a:pt x="4726697" y="812991"/>
              </a:lnTo>
              <a:lnTo>
                <a:pt x="4915765" y="81299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6526A-2538-42CA-ABAF-71FDDC9D58AC}">
      <dsp:nvSpPr>
        <dsp:cNvPr id="0" name=""/>
        <dsp:cNvSpPr/>
      </dsp:nvSpPr>
      <dsp:spPr>
        <a:xfrm>
          <a:off x="1892803" y="2381765"/>
          <a:ext cx="4915765" cy="91440"/>
        </a:xfrm>
        <a:custGeom>
          <a:avLst/>
          <a:gdLst/>
          <a:ahLst/>
          <a:cxnLst/>
          <a:rect l="0" t="0" r="0" b="0"/>
          <a:pathLst>
            <a:path>
              <a:moveTo>
                <a:pt x="0" y="45720"/>
              </a:moveTo>
              <a:lnTo>
                <a:pt x="4915765" y="4572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58D66-1C67-402D-B5E2-24647361F444}">
      <dsp:nvSpPr>
        <dsp:cNvPr id="0" name=""/>
        <dsp:cNvSpPr/>
      </dsp:nvSpPr>
      <dsp:spPr>
        <a:xfrm>
          <a:off x="1892803" y="1614493"/>
          <a:ext cx="4915765" cy="812991"/>
        </a:xfrm>
        <a:custGeom>
          <a:avLst/>
          <a:gdLst/>
          <a:ahLst/>
          <a:cxnLst/>
          <a:rect l="0" t="0" r="0" b="0"/>
          <a:pathLst>
            <a:path>
              <a:moveTo>
                <a:pt x="0" y="812991"/>
              </a:moveTo>
              <a:lnTo>
                <a:pt x="4726697" y="812991"/>
              </a:lnTo>
              <a:lnTo>
                <a:pt x="4726697" y="0"/>
              </a:lnTo>
              <a:lnTo>
                <a:pt x="491576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A68EF-870C-4255-AC74-27705AAB56A8}">
      <dsp:nvSpPr>
        <dsp:cNvPr id="0" name=""/>
        <dsp:cNvSpPr/>
      </dsp:nvSpPr>
      <dsp:spPr>
        <a:xfrm>
          <a:off x="1892803" y="801501"/>
          <a:ext cx="4915765" cy="1625983"/>
        </a:xfrm>
        <a:custGeom>
          <a:avLst/>
          <a:gdLst/>
          <a:ahLst/>
          <a:cxnLst/>
          <a:rect l="0" t="0" r="0" b="0"/>
          <a:pathLst>
            <a:path>
              <a:moveTo>
                <a:pt x="0" y="1625983"/>
              </a:moveTo>
              <a:lnTo>
                <a:pt x="4726697" y="1625983"/>
              </a:lnTo>
              <a:lnTo>
                <a:pt x="4726697" y="0"/>
              </a:lnTo>
              <a:lnTo>
                <a:pt x="491576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A14A27-B4B1-4E0B-A8E8-914DBCD2B552}">
      <dsp:nvSpPr>
        <dsp:cNvPr id="0" name=""/>
        <dsp:cNvSpPr/>
      </dsp:nvSpPr>
      <dsp:spPr>
        <a:xfrm>
          <a:off x="2124" y="2139156"/>
          <a:ext cx="1890678" cy="576657"/>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VALE Executive</a:t>
          </a:r>
          <a:endParaRPr lang="en-US" sz="1400" kern="1200" dirty="0"/>
        </a:p>
      </dsp:txBody>
      <dsp:txXfrm>
        <a:off x="2124" y="2139156"/>
        <a:ext cx="1890678" cy="576657"/>
      </dsp:txXfrm>
    </dsp:sp>
    <dsp:sp modelId="{9FAF2DB4-CBDB-4E00-BCF5-6341B8747E6A}">
      <dsp:nvSpPr>
        <dsp:cNvPr id="0" name=""/>
        <dsp:cNvSpPr/>
      </dsp:nvSpPr>
      <dsp:spPr>
        <a:xfrm>
          <a:off x="6808568" y="513172"/>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Bibliographic Control &amp; Metadata</a:t>
          </a:r>
          <a:endParaRPr lang="en-US" sz="1400" kern="1200" dirty="0"/>
        </a:p>
      </dsp:txBody>
      <dsp:txXfrm>
        <a:off x="6808568" y="513172"/>
        <a:ext cx="1890678" cy="576657"/>
      </dsp:txXfrm>
    </dsp:sp>
    <dsp:sp modelId="{C26FCFCB-7300-4BFC-8BAF-D279055C31FC}">
      <dsp:nvSpPr>
        <dsp:cNvPr id="0" name=""/>
        <dsp:cNvSpPr/>
      </dsp:nvSpPr>
      <dsp:spPr>
        <a:xfrm>
          <a:off x="6808568" y="1326164"/>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Cooperative Collection Management</a:t>
          </a:r>
          <a:endParaRPr lang="en-US" sz="1400" kern="1200" dirty="0"/>
        </a:p>
      </dsp:txBody>
      <dsp:txXfrm>
        <a:off x="6808568" y="1326164"/>
        <a:ext cx="1890678" cy="576657"/>
      </dsp:txXfrm>
    </dsp:sp>
    <dsp:sp modelId="{0084F48D-DF63-4EDD-87E4-3014DE2EE9B6}">
      <dsp:nvSpPr>
        <dsp:cNvPr id="0" name=""/>
        <dsp:cNvSpPr/>
      </dsp:nvSpPr>
      <dsp:spPr>
        <a:xfrm>
          <a:off x="6808568" y="2139156"/>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Reference Services</a:t>
          </a:r>
          <a:endParaRPr lang="en-US" sz="1400" kern="1200" dirty="0"/>
        </a:p>
      </dsp:txBody>
      <dsp:txXfrm>
        <a:off x="6808568" y="2139156"/>
        <a:ext cx="1890678" cy="576657"/>
      </dsp:txXfrm>
    </dsp:sp>
    <dsp:sp modelId="{4263CDBB-2719-443B-80A9-99169FF7DA3B}">
      <dsp:nvSpPr>
        <dsp:cNvPr id="0" name=""/>
        <dsp:cNvSpPr/>
      </dsp:nvSpPr>
      <dsp:spPr>
        <a:xfrm>
          <a:off x="6808568" y="2952148"/>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Resource Sharing</a:t>
          </a:r>
          <a:endParaRPr lang="en-US" sz="1400" kern="1200" dirty="0"/>
        </a:p>
      </dsp:txBody>
      <dsp:txXfrm>
        <a:off x="6808568" y="2952148"/>
        <a:ext cx="1890678" cy="576657"/>
      </dsp:txXfrm>
    </dsp:sp>
    <dsp:sp modelId="{6F028910-E28F-4A88-810F-766481B2D9CA}">
      <dsp:nvSpPr>
        <dsp:cNvPr id="0" name=""/>
        <dsp:cNvSpPr/>
      </dsp:nvSpPr>
      <dsp:spPr>
        <a:xfrm>
          <a:off x="6808568" y="3765140"/>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Serials Taskforce</a:t>
          </a:r>
          <a:endParaRPr lang="en-US" sz="1400" kern="1200" dirty="0"/>
        </a:p>
      </dsp:txBody>
      <dsp:txXfrm>
        <a:off x="6808568" y="3765140"/>
        <a:ext cx="1890678" cy="576657"/>
      </dsp:txXfrm>
    </dsp:sp>
    <dsp:sp modelId="{8D53AFAA-73F1-4D92-A16E-2E99C07A9810}">
      <dsp:nvSpPr>
        <dsp:cNvPr id="0" name=""/>
        <dsp:cNvSpPr/>
      </dsp:nvSpPr>
      <dsp:spPr>
        <a:xfrm>
          <a:off x="2270939" y="1732660"/>
          <a:ext cx="1890678" cy="576657"/>
        </a:xfrm>
        <a:prstGeom prst="rect">
          <a:avLst/>
        </a:prstGeom>
        <a:solidFill>
          <a:srgbClr val="00297A"/>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VALID Steering</a:t>
          </a:r>
          <a:endParaRPr lang="en-US" sz="1400" kern="1200" dirty="0"/>
        </a:p>
      </dsp:txBody>
      <dsp:txXfrm>
        <a:off x="2270939" y="1732660"/>
        <a:ext cx="1890678" cy="576657"/>
      </dsp:txXfrm>
    </dsp:sp>
    <dsp:sp modelId="{1B1F0402-B018-4F1F-BF34-3BE11178E20F}">
      <dsp:nvSpPr>
        <dsp:cNvPr id="0" name=""/>
        <dsp:cNvSpPr/>
      </dsp:nvSpPr>
      <dsp:spPr>
        <a:xfrm>
          <a:off x="4539753" y="1326164"/>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VALID Implementation (VOIT)</a:t>
          </a:r>
          <a:endParaRPr lang="en-US" sz="1400" kern="1200" dirty="0"/>
        </a:p>
      </dsp:txBody>
      <dsp:txXfrm>
        <a:off x="4539753" y="1326164"/>
        <a:ext cx="1890678" cy="57665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4185"/>
          </a:xfrm>
          <a:prstGeom prst="rect">
            <a:avLst/>
          </a:prstGeom>
        </p:spPr>
        <p:txBody>
          <a:bodyPr vert="horz" lIns="92446" tIns="46223" rIns="92446" bIns="46223" rtlCol="0"/>
          <a:lstStyle>
            <a:lvl1pPr algn="r">
              <a:defRPr sz="1200"/>
            </a:lvl1pPr>
          </a:lstStyle>
          <a:p>
            <a:fld id="{50DEE162-BDB7-4BEA-BCB6-BB629604DF77}" type="datetimeFigureOut">
              <a:rPr lang="en-US" smtClean="0"/>
              <a:pPr/>
              <a:t>1/18/2013</a:t>
            </a:fld>
            <a:endParaRPr lang="en-US"/>
          </a:p>
        </p:txBody>
      </p:sp>
      <p:sp>
        <p:nvSpPr>
          <p:cNvPr id="4" name="Footer Placeholder 3"/>
          <p:cNvSpPr>
            <a:spLocks noGrp="1"/>
          </p:cNvSpPr>
          <p:nvPr>
            <p:ph type="ftr" sz="quarter" idx="2"/>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446" tIns="46223" rIns="92446" bIns="46223" rtlCol="0" anchor="b"/>
          <a:lstStyle>
            <a:lvl1pPr algn="r">
              <a:defRPr sz="1200"/>
            </a:lvl1pPr>
          </a:lstStyle>
          <a:p>
            <a:fld id="{CA0B7AAA-76E3-4DCF-98CA-1AAC638777FC}" type="slidenum">
              <a:rPr lang="en-US" smtClean="0"/>
              <a:pPr/>
              <a:t>‹#›</a:t>
            </a:fld>
            <a:endParaRPr lang="en-US"/>
          </a:p>
        </p:txBody>
      </p:sp>
    </p:spTree>
    <p:extLst>
      <p:ext uri="{BB962C8B-B14F-4D97-AF65-F5344CB8AC3E}">
        <p14:creationId xmlns:p14="http://schemas.microsoft.com/office/powerpoint/2010/main" val="322055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446" tIns="46223" rIns="92446" bIns="46223" rtlCol="0"/>
          <a:lstStyle>
            <a:lvl1pPr algn="r">
              <a:defRPr sz="1200"/>
            </a:lvl1pPr>
          </a:lstStyle>
          <a:p>
            <a:fld id="{D5FA80DD-6007-45BA-B1FE-267DCF2825A0}" type="datetimeFigureOut">
              <a:rPr lang="en-US" smtClean="0"/>
              <a:pPr/>
              <a:t>1/18/2013</a:t>
            </a:fld>
            <a:endParaRPr lang="en-US"/>
          </a:p>
        </p:txBody>
      </p:sp>
      <p:sp>
        <p:nvSpPr>
          <p:cNvPr id="4" name="Slide Image Placeholder 3"/>
          <p:cNvSpPr>
            <a:spLocks noGrp="1" noRot="1" noChangeAspect="1"/>
          </p:cNvSpPr>
          <p:nvPr>
            <p:ph type="sldImg" idx="2"/>
          </p:nvPr>
        </p:nvSpPr>
        <p:spPr>
          <a:xfrm>
            <a:off x="1171575" y="695325"/>
            <a:ext cx="4643438" cy="3481388"/>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446" tIns="46223" rIns="92446" bIns="46223" rtlCol="0" anchor="b"/>
          <a:lstStyle>
            <a:lvl1pPr algn="r">
              <a:defRPr sz="1200"/>
            </a:lvl1pPr>
          </a:lstStyle>
          <a:p>
            <a:fld id="{667D4101-DBAD-4C6C-BD89-5ADD41529D68}" type="slidenum">
              <a:rPr lang="en-US" smtClean="0"/>
              <a:pPr/>
              <a:t>‹#›</a:t>
            </a:fld>
            <a:endParaRPr lang="en-US"/>
          </a:p>
        </p:txBody>
      </p:sp>
    </p:spTree>
    <p:extLst>
      <p:ext uri="{BB962C8B-B14F-4D97-AF65-F5344CB8AC3E}">
        <p14:creationId xmlns:p14="http://schemas.microsoft.com/office/powerpoint/2010/main" val="189659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a:t>
            </a:fld>
            <a:endParaRPr lang="en-US"/>
          </a:p>
        </p:txBody>
      </p:sp>
    </p:spTree>
    <p:extLst>
      <p:ext uri="{BB962C8B-B14F-4D97-AF65-F5344CB8AC3E}">
        <p14:creationId xmlns:p14="http://schemas.microsoft.com/office/powerpoint/2010/main" val="298916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10</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Demonstrate major features</a:t>
            </a:r>
          </a:p>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11</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12</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Bullets and checkmarks represent what has been done – unchecked boxes represent what could be done.</a:t>
            </a:r>
          </a:p>
          <a:p>
            <a:endParaRPr lang="en-US" baseline="0" dirty="0" smtClean="0"/>
          </a:p>
          <a:p>
            <a:r>
              <a:rPr lang="en-US" dirty="0" smtClean="0"/>
              <a:t>The </a:t>
            </a:r>
            <a:r>
              <a:rPr lang="en-US" dirty="0" err="1" smtClean="0"/>
              <a:t>Vindex</a:t>
            </a:r>
            <a:r>
              <a:rPr lang="en-US" dirty="0" smtClean="0"/>
              <a:t> is the</a:t>
            </a:r>
            <a:r>
              <a:rPr lang="en-US" baseline="0" dirty="0" smtClean="0"/>
              <a:t> place where I keep track of which title/library is associated with any given identifier (OCLC, ISBN, etc) and is made up of multiple lists such as 1: (Vnumber,library,001(title control number), 2: (</a:t>
            </a:r>
            <a:r>
              <a:rPr lang="en-US" baseline="0" dirty="0" err="1" smtClean="0"/>
              <a:t>OCLC,Vnumber</a:t>
            </a:r>
            <a:r>
              <a:rPr lang="en-US" baseline="0" dirty="0" smtClean="0"/>
              <a:t>), 3: (</a:t>
            </a:r>
            <a:r>
              <a:rPr lang="en-US" baseline="0" dirty="0" err="1" smtClean="0"/>
              <a:t>ISBN,Vnumber</a:t>
            </a:r>
            <a:r>
              <a:rPr lang="en-US" baseline="0" dirty="0" smtClean="0"/>
              <a:t>), etc…when a given title’s identifier is found in one of the lists its library and title control number are included w/the relevant </a:t>
            </a:r>
            <a:r>
              <a:rPr lang="en-US" baseline="0" dirty="0" err="1" smtClean="0"/>
              <a:t>Vnumber</a:t>
            </a:r>
            <a:r>
              <a:rPr lang="en-US" baseline="0" dirty="0" smtClean="0"/>
              <a:t> in the first list – if there is no match a new </a:t>
            </a:r>
            <a:r>
              <a:rPr lang="en-US" baseline="0" dirty="0" err="1" smtClean="0"/>
              <a:t>Vnumber</a:t>
            </a:r>
            <a:r>
              <a:rPr lang="en-US" baseline="0" dirty="0" smtClean="0"/>
              <a:t> is created and associated with all of that title’s identifiers. At the end of the process multiple libraries’ titles that share the same </a:t>
            </a:r>
            <a:r>
              <a:rPr lang="en-US" baseline="0" dirty="0" err="1" smtClean="0"/>
              <a:t>Vnumber</a:t>
            </a:r>
            <a:r>
              <a:rPr lang="en-US" baseline="0" dirty="0" smtClean="0"/>
              <a:t> are compared to see if they have the same 245$a – this </a:t>
            </a:r>
            <a:r>
              <a:rPr lang="en-US" baseline="0" dirty="0" err="1" smtClean="0"/>
              <a:t>verficiation</a:t>
            </a:r>
            <a:r>
              <a:rPr lang="en-US" baseline="0" dirty="0" smtClean="0"/>
              <a:t> step could include other comparisons (260, 300, etc) if need be.</a:t>
            </a:r>
          </a:p>
          <a:p>
            <a:endParaRPr lang="en-US" baseline="0" dirty="0" smtClean="0"/>
          </a:p>
          <a:p>
            <a:r>
              <a:rPr lang="en-US" baseline="0" dirty="0" smtClean="0"/>
              <a:t>The notion that we could take this a step further and create RDA records (rather than ‘composite’ records by appending repeatable fields to one of the matching MARC records) for each title and load them into a FRBR-friendly database is very exciting indeed.</a:t>
            </a:r>
          </a:p>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13</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14</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2</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3</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4</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5</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6</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5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7</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 &amp; server recommendation</a:t>
            </a:r>
            <a:r>
              <a:rPr lang="en-US" baseline="0" dirty="0" smtClean="0"/>
              <a:t>s were a part of VOIT’s fundamental charge. Over the course of several years we studied existing </a:t>
            </a:r>
            <a:r>
              <a:rPr lang="en-US" baseline="0" dirty="0" err="1" smtClean="0"/>
              <a:t>consortias</a:t>
            </a:r>
            <a:r>
              <a:rPr lang="en-US" baseline="0" dirty="0" smtClean="0"/>
              <a:t>’ server architectures and made some initial recommendations based on using physical servers hosted by a VALE institution. The growing maturity and capability of cloud services made this an option worth investigating. We looked at several vendors and recommended Amazon Web Services. </a:t>
            </a:r>
            <a:r>
              <a:rPr lang="en-US" baseline="0" dirty="0" err="1" smtClean="0"/>
              <a:t>Pinterest</a:t>
            </a:r>
            <a:r>
              <a:rPr lang="en-US" baseline="0" dirty="0" smtClean="0"/>
              <a:t> uses AWS to store 8 billion objects and handle 17 million customers. Netflix uses AWS to stream thousands of videos to millions of users worldwide. Services are easily and infinitely scalable and capable of handling enterprise-level volume and traffic. </a:t>
            </a:r>
          </a:p>
          <a:p>
            <a:endParaRPr lang="en-US" baseline="0" dirty="0" smtClean="0"/>
          </a:p>
          <a:p>
            <a:r>
              <a:rPr lang="en-US" baseline="0" dirty="0" smtClean="0"/>
              <a:t>Pricing seems reasonable. We knew that this project would span a number of years and that buying a set of servers that could handle a future use scenario that would not occur for a few years was not efficient. AWS lets us start small, incur small charges as we develop the system and incorporate the records of the Alpha implementers, then add capability as we include the Beta group, and then continue to grow as we add other institutions. </a:t>
            </a:r>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8</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9</a:t>
            </a:fld>
            <a:endParaRPr lang="en-US"/>
          </a:p>
        </p:txBody>
      </p:sp>
    </p:spTree>
    <p:extLst>
      <p:ext uri="{BB962C8B-B14F-4D97-AF65-F5344CB8AC3E}">
        <p14:creationId xmlns:p14="http://schemas.microsoft.com/office/powerpoint/2010/main" val="883570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35F4DD3-F510-4BE8-B842-045BFE313187}" type="datetimeFigureOut">
              <a:rPr lang="en-US" smtClean="0"/>
              <a:pPr/>
              <a:t>1/18/2013</a:t>
            </a:fld>
            <a:endParaRPr lang="en-US"/>
          </a:p>
        </p:txBody>
      </p:sp>
      <p:sp>
        <p:nvSpPr>
          <p:cNvPr id="8" name="Slide Number Placeholder 7"/>
          <p:cNvSpPr>
            <a:spLocks noGrp="1"/>
          </p:cNvSpPr>
          <p:nvPr>
            <p:ph type="sldNum" sz="quarter" idx="11"/>
          </p:nvPr>
        </p:nvSpPr>
        <p:spPr/>
        <p:txBody>
          <a:bodyPr/>
          <a:lstStyle/>
          <a:p>
            <a:fld id="{41D5F3D5-5228-4AA3-9CE1-DEB9628180C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F4DD3-F510-4BE8-B842-045BFE313187}"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F4DD3-F510-4BE8-B842-045BFE313187}"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35F4DD3-F510-4BE8-B842-045BFE313187}"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F4DD3-F510-4BE8-B842-045BFE313187}" type="datetimeFigureOut">
              <a:rPr lang="en-US" smtClean="0"/>
              <a:pPr/>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35F4DD3-F510-4BE8-B842-045BFE313187}"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35F4DD3-F510-4BE8-B842-045BFE313187}" type="datetimeFigureOut">
              <a:rPr lang="en-US" smtClean="0"/>
              <a:pPr/>
              <a:t>1/18/2013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5F3D5-5228-4AA3-9CE1-DEB9628180C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5F4DD3-F510-4BE8-B842-045BFE313187}" type="datetimeFigureOut">
              <a:rPr lang="en-US" smtClean="0"/>
              <a:pPr/>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F4DD3-F510-4BE8-B842-045BFE313187}" type="datetimeFigureOut">
              <a:rPr lang="en-US" smtClean="0"/>
              <a:pPr/>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F4DD3-F510-4BE8-B842-045BFE313187}"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F4DD3-F510-4BE8-B842-045BFE313187}" type="datetimeFigureOut">
              <a:rPr lang="en-US" smtClean="0"/>
              <a:pPr/>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35F4DD3-F510-4BE8-B842-045BFE313187}" type="datetimeFigureOut">
              <a:rPr lang="en-US" smtClean="0"/>
              <a:pPr/>
              <a:t>1/18/2013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1D5F3D5-5228-4AA3-9CE1-DEB9628180C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hyperlink" Target="http://www.validnj.org/vufind" TargetMode="External"/><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3.png"/><Relationship Id="rId5" Type="http://schemas.openxmlformats.org/officeDocument/2006/relationships/image" Target="../media/image4.png"/><Relationship Id="rId10" Type="http://schemas.openxmlformats.org/officeDocument/2006/relationships/image" Target="../media/image9.gif"/><Relationship Id="rId4" Type="http://schemas.openxmlformats.org/officeDocument/2006/relationships/image" Target="../media/image2.gif"/><Relationship Id="rId9" Type="http://schemas.openxmlformats.org/officeDocument/2006/relationships/image" Target="../media/image8.jpeg"/></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gif"/><Relationship Id="rId4" Type="http://schemas.openxmlformats.org/officeDocument/2006/relationships/image" Target="../media/image3.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diagramQuickStyle" Target="../diagrams/quickStyle1.xml"/><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diagramData" Target="../diagrams/data1.xml"/><Relationship Id="rId5" Type="http://schemas.openxmlformats.org/officeDocument/2006/relationships/image" Target="../media/image5.gif"/><Relationship Id="rId15" Type="http://schemas.microsoft.com/office/2007/relationships/diagramDrawing" Target="../diagrams/drawing1.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 Id="rId14"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6" y="1524000"/>
            <a:ext cx="8315326" cy="4267200"/>
          </a:xfrm>
        </p:spPr>
        <p:txBody>
          <a:bodyPr>
            <a:noAutofit/>
          </a:bodyPr>
          <a:lstStyle/>
          <a:p>
            <a:r>
              <a:rPr lang="en-US" sz="4800" b="1" dirty="0" smtClean="0">
                <a:solidFill>
                  <a:srgbClr val="00297A"/>
                </a:solidFill>
              </a:rPr>
              <a:t>Project Update</a:t>
            </a:r>
            <a:br>
              <a:rPr lang="en-US" sz="4800" b="1" dirty="0" smtClean="0">
                <a:solidFill>
                  <a:srgbClr val="00297A"/>
                </a:solidFill>
              </a:rPr>
            </a:br>
            <a:r>
              <a:rPr lang="en-US" sz="4800" b="1" dirty="0" smtClean="0">
                <a:solidFill>
                  <a:srgbClr val="00297A"/>
                </a:solidFill>
              </a:rPr>
              <a:t>Planning &amp; Implementation Milestones</a:t>
            </a:r>
            <a:br>
              <a:rPr lang="en-US" sz="4800" b="1" dirty="0" smtClean="0">
                <a:solidFill>
                  <a:srgbClr val="00297A"/>
                </a:solidFill>
              </a:rPr>
            </a:br>
            <a:r>
              <a:rPr lang="en-US" sz="4800" b="1" dirty="0" smtClean="0">
                <a:solidFill>
                  <a:srgbClr val="00297A"/>
                </a:solidFill>
              </a:rPr>
              <a:t/>
            </a:r>
            <a:br>
              <a:rPr lang="en-US" sz="4800" b="1" dirty="0" smtClean="0">
                <a:solidFill>
                  <a:srgbClr val="00297A"/>
                </a:solidFill>
              </a:rPr>
            </a:br>
            <a:r>
              <a:rPr lang="en-US" sz="4800" b="1" dirty="0" smtClean="0">
                <a:solidFill>
                  <a:srgbClr val="00297A"/>
                </a:solidFill>
              </a:rPr>
              <a:t>VOIT Team</a:t>
            </a:r>
            <a:endParaRPr lang="en-US" sz="4800" b="1" dirty="0">
              <a:solidFill>
                <a:srgbClr val="00297A"/>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RGB logo with no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395274" cy="1371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170" name="Picture 2"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2416" y="5562600"/>
            <a:ext cx="1601584"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15084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1143000"/>
          </a:xfrm>
        </p:spPr>
        <p:txBody>
          <a:bodyPr/>
          <a:lstStyle/>
          <a:p>
            <a:pPr algn="l"/>
            <a:r>
              <a:rPr lang="en-US" sz="4300" b="1" dirty="0" smtClean="0">
                <a:solidFill>
                  <a:srgbClr val="00297A"/>
                </a:solidFill>
              </a:rPr>
              <a:t>Amazon Cloud Server Installation Cont’d</a:t>
            </a:r>
            <a:endParaRPr lang="en-US" sz="4300" b="1" dirty="0">
              <a:solidFill>
                <a:srgbClr val="00297A"/>
              </a:solidFill>
            </a:endParaRPr>
          </a:p>
        </p:txBody>
      </p:sp>
      <p:sp>
        <p:nvSpPr>
          <p:cNvPr id="3" name="Subtitle 2"/>
          <p:cNvSpPr>
            <a:spLocks noGrp="1"/>
          </p:cNvSpPr>
          <p:nvPr>
            <p:ph type="subTitle" idx="1"/>
          </p:nvPr>
        </p:nvSpPr>
        <p:spPr>
          <a:xfrm>
            <a:off x="838200" y="2438399"/>
            <a:ext cx="7995707" cy="3858547"/>
          </a:xfrm>
        </p:spPr>
        <p:txBody>
          <a:bodyPr>
            <a:normAutofit/>
          </a:bodyPr>
          <a:lstStyle/>
          <a:p>
            <a:pPr marL="285750" indent="-285750" algn="l">
              <a:buFont typeface="Arial" pitchFamily="34" charset="0"/>
              <a:buChar char="•"/>
            </a:pPr>
            <a:r>
              <a:rPr lang="en-US" sz="1800" b="1" dirty="0">
                <a:solidFill>
                  <a:srgbClr val="426342"/>
                </a:solidFill>
              </a:rPr>
              <a:t>Software </a:t>
            </a:r>
            <a:r>
              <a:rPr lang="en-US" sz="1800" b="1" dirty="0" smtClean="0">
                <a:solidFill>
                  <a:srgbClr val="426342"/>
                </a:solidFill>
              </a:rPr>
              <a:t>Installed</a:t>
            </a:r>
            <a:endParaRPr lang="en-US" sz="1800" b="1" dirty="0">
              <a:solidFill>
                <a:srgbClr val="426342"/>
              </a:solidFill>
            </a:endParaRPr>
          </a:p>
          <a:p>
            <a:pPr marL="742950" lvl="1" indent="-285750" algn="l">
              <a:buFont typeface="Wingdings" pitchFamily="2" charset="2"/>
              <a:buChar char="ü"/>
            </a:pPr>
            <a:r>
              <a:rPr lang="en-US" sz="1800" dirty="0">
                <a:solidFill>
                  <a:schemeClr val="tx1"/>
                </a:solidFill>
              </a:rPr>
              <a:t>Web </a:t>
            </a:r>
            <a:r>
              <a:rPr lang="en-US" sz="1800" dirty="0" smtClean="0">
                <a:solidFill>
                  <a:schemeClr val="tx1"/>
                </a:solidFill>
              </a:rPr>
              <a:t>server </a:t>
            </a:r>
            <a:r>
              <a:rPr lang="en-US" sz="1800" dirty="0">
                <a:solidFill>
                  <a:schemeClr val="tx1"/>
                </a:solidFill>
              </a:rPr>
              <a:t>– Apache </a:t>
            </a:r>
          </a:p>
          <a:p>
            <a:pPr marL="742950" lvl="1" indent="-285750" algn="l">
              <a:buFont typeface="Wingdings" pitchFamily="2" charset="2"/>
              <a:buChar char="ü"/>
            </a:pPr>
            <a:r>
              <a:rPr lang="en-US" sz="1800" dirty="0">
                <a:solidFill>
                  <a:schemeClr val="tx1"/>
                </a:solidFill>
              </a:rPr>
              <a:t>Database – MySQL  </a:t>
            </a:r>
          </a:p>
          <a:p>
            <a:pPr marL="742950" lvl="1" indent="-285750" algn="l">
              <a:buFont typeface="Wingdings" pitchFamily="2" charset="2"/>
              <a:buChar char="ü"/>
            </a:pPr>
            <a:r>
              <a:rPr lang="en-US" sz="1800" dirty="0">
                <a:solidFill>
                  <a:schemeClr val="tx1"/>
                </a:solidFill>
              </a:rPr>
              <a:t>Language – </a:t>
            </a:r>
            <a:r>
              <a:rPr lang="en-US" sz="1800" dirty="0" smtClean="0">
                <a:solidFill>
                  <a:schemeClr val="tx1"/>
                </a:solidFill>
              </a:rPr>
              <a:t>PHP </a:t>
            </a:r>
            <a:endParaRPr lang="en-US" sz="1800" dirty="0">
              <a:solidFill>
                <a:schemeClr val="tx1"/>
              </a:solidFill>
            </a:endParaRPr>
          </a:p>
          <a:p>
            <a:pPr marL="742950" lvl="1" indent="-285750" algn="l">
              <a:buFont typeface="Wingdings" pitchFamily="2" charset="2"/>
              <a:buChar char="ü"/>
            </a:pPr>
            <a:r>
              <a:rPr lang="en-US" sz="1800" dirty="0">
                <a:solidFill>
                  <a:schemeClr val="tx1"/>
                </a:solidFill>
              </a:rPr>
              <a:t>FTP server – </a:t>
            </a:r>
            <a:r>
              <a:rPr lang="en-US" sz="1800" dirty="0" err="1">
                <a:solidFill>
                  <a:schemeClr val="tx1"/>
                </a:solidFill>
              </a:rPr>
              <a:t>vsftp</a:t>
            </a:r>
            <a:r>
              <a:rPr lang="en-US" sz="1800" dirty="0">
                <a:solidFill>
                  <a:schemeClr val="tx1"/>
                </a:solidFill>
              </a:rPr>
              <a:t> </a:t>
            </a:r>
          </a:p>
          <a:p>
            <a:pPr marL="742950" lvl="1" indent="-285750" algn="l">
              <a:buFont typeface="Wingdings" pitchFamily="2" charset="2"/>
              <a:buChar char="ü"/>
            </a:pPr>
            <a:r>
              <a:rPr lang="en-US" sz="1800" dirty="0">
                <a:solidFill>
                  <a:schemeClr val="tx1"/>
                </a:solidFill>
              </a:rPr>
              <a:t>VuFind 1.3 </a:t>
            </a:r>
            <a:r>
              <a:rPr lang="en-US" sz="1800" dirty="0" smtClean="0">
                <a:solidFill>
                  <a:schemeClr val="tx1"/>
                </a:solidFill>
              </a:rPr>
              <a:t>(the </a:t>
            </a:r>
            <a:r>
              <a:rPr lang="en-US" sz="1800" dirty="0">
                <a:solidFill>
                  <a:schemeClr val="tx1"/>
                </a:solidFill>
              </a:rPr>
              <a:t>most current stable version) </a:t>
            </a:r>
          </a:p>
          <a:p>
            <a:pPr marL="285750" indent="-285750" algn="l">
              <a:buFont typeface="Arial" pitchFamily="34" charset="0"/>
              <a:buChar char="•"/>
            </a:pPr>
            <a:r>
              <a:rPr lang="en-US" sz="1800" b="1" dirty="0">
                <a:solidFill>
                  <a:srgbClr val="426342"/>
                </a:solidFill>
              </a:rPr>
              <a:t>IP Address and Domain Name</a:t>
            </a:r>
          </a:p>
          <a:p>
            <a:pPr marL="742950" lvl="1" indent="-285750" algn="l">
              <a:buFont typeface="Wingdings" pitchFamily="2" charset="2"/>
              <a:buChar char="ü"/>
            </a:pPr>
            <a:r>
              <a:rPr lang="en-US" sz="1800" dirty="0">
                <a:solidFill>
                  <a:schemeClr val="tx1"/>
                </a:solidFill>
              </a:rPr>
              <a:t>Reserved persistent (elastic) public IP address with AWS (54.243.83.131)</a:t>
            </a:r>
          </a:p>
          <a:p>
            <a:pPr marL="742950" lvl="1" indent="-285750" algn="l">
              <a:buFont typeface="Wingdings" pitchFamily="2" charset="2"/>
              <a:buChar char="ü"/>
            </a:pPr>
            <a:r>
              <a:rPr lang="en-US" sz="1800" dirty="0">
                <a:solidFill>
                  <a:schemeClr val="tx1"/>
                </a:solidFill>
              </a:rPr>
              <a:t>Registered </a:t>
            </a:r>
            <a:r>
              <a:rPr lang="en-US" sz="1800" dirty="0" smtClean="0">
                <a:solidFill>
                  <a:schemeClr val="tx1"/>
                </a:solidFill>
              </a:rPr>
              <a:t>domain name </a:t>
            </a:r>
            <a:r>
              <a:rPr lang="en-US" sz="1800" dirty="0">
                <a:solidFill>
                  <a:schemeClr val="tx1"/>
                </a:solidFill>
              </a:rPr>
              <a:t>(validnj.org) with name.com and associated our IP with validnj.org</a:t>
            </a:r>
          </a:p>
          <a:p>
            <a:pPr algn="l"/>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6997" y="2286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712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VuFind Features</a:t>
            </a:r>
            <a:endParaRPr lang="en-US" sz="4300" b="1" dirty="0">
              <a:solidFill>
                <a:srgbClr val="00297A"/>
              </a:solidFill>
            </a:endParaRPr>
          </a:p>
        </p:txBody>
      </p:sp>
      <p:sp>
        <p:nvSpPr>
          <p:cNvPr id="3" name="Subtitle 2"/>
          <p:cNvSpPr>
            <a:spLocks noGrp="1"/>
          </p:cNvSpPr>
          <p:nvPr>
            <p:ph type="subTitle" idx="1"/>
          </p:nvPr>
        </p:nvSpPr>
        <p:spPr>
          <a:xfrm>
            <a:off x="838200" y="2133600"/>
            <a:ext cx="7995707" cy="3635770"/>
          </a:xfrm>
        </p:spPr>
        <p:txBody>
          <a:bodyPr>
            <a:normAutofit/>
          </a:bodyPr>
          <a:lstStyle/>
          <a:p>
            <a:pPr algn="l"/>
            <a:r>
              <a:rPr lang="en-US" sz="1800" dirty="0" smtClean="0">
                <a:solidFill>
                  <a:schemeClr val="tx1"/>
                </a:solidFill>
              </a:rPr>
              <a:t>Developed by Villanova University beginning in 2008, VuFind possesses an array of next-generation interface features that greatly improve upon our current, vendor-supplied ILS OPACs.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Faceted search/limit</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Native browse</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Persistent, simple search box</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Enriched content (ability to easily integrate 3</a:t>
            </a:r>
            <a:r>
              <a:rPr lang="en-US" sz="1800" baseline="30000" dirty="0" smtClean="0">
                <a:solidFill>
                  <a:schemeClr val="tx1"/>
                </a:solidFill>
              </a:rPr>
              <a:t>rd</a:t>
            </a:r>
            <a:r>
              <a:rPr lang="en-US" sz="1800" dirty="0" smtClean="0">
                <a:solidFill>
                  <a:schemeClr val="tx1"/>
                </a:solidFill>
              </a:rPr>
              <a:t> party data)</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Cite this, text this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Similar items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Open architecture</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Community support</a:t>
            </a: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82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660" y="1434674"/>
            <a:ext cx="7848600" cy="860425"/>
          </a:xfrm>
        </p:spPr>
        <p:txBody>
          <a:bodyPr/>
          <a:lstStyle/>
          <a:p>
            <a:pPr algn="l"/>
            <a:r>
              <a:rPr lang="en-US" sz="4300" b="1" dirty="0" smtClean="0">
                <a:solidFill>
                  <a:srgbClr val="00297A"/>
                </a:solidFill>
              </a:rPr>
              <a:t>VuFind</a:t>
            </a:r>
            <a:endParaRPr lang="en-US" sz="4300" b="1" dirty="0">
              <a:solidFill>
                <a:srgbClr val="00297A"/>
              </a:solidFill>
            </a:endParaRPr>
          </a:p>
        </p:txBody>
      </p:sp>
      <p:sp>
        <p:nvSpPr>
          <p:cNvPr id="3" name="Subtitle 2"/>
          <p:cNvSpPr>
            <a:spLocks noGrp="1"/>
          </p:cNvSpPr>
          <p:nvPr>
            <p:ph type="subTitle" idx="1"/>
          </p:nvPr>
        </p:nvSpPr>
        <p:spPr>
          <a:xfrm>
            <a:off x="838200" y="2819400"/>
            <a:ext cx="7995707" cy="2133600"/>
          </a:xfrm>
        </p:spPr>
        <p:txBody>
          <a:bodyPr>
            <a:normAutofit/>
          </a:bodyPr>
          <a:lstStyle/>
          <a:p>
            <a:r>
              <a:rPr lang="en-US" sz="11500" dirty="0" smtClean="0">
                <a:hlinkClick r:id="rId3"/>
              </a:rPr>
              <a:t>Demo</a:t>
            </a:r>
            <a:endParaRPr lang="en-US" sz="11500" dirty="0"/>
          </a:p>
        </p:txBody>
      </p:sp>
      <p:pic>
        <p:nvPicPr>
          <p:cNvPr id="1040" name="Picture 16"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362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583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De-duping Process</a:t>
            </a:r>
            <a:endParaRPr lang="en-US" sz="4300" b="1" dirty="0">
              <a:solidFill>
                <a:srgbClr val="00297A"/>
              </a:solidFill>
            </a:endParaRPr>
          </a:p>
        </p:txBody>
      </p:sp>
      <p:sp>
        <p:nvSpPr>
          <p:cNvPr id="3" name="Subtitle 2"/>
          <p:cNvSpPr>
            <a:spLocks noGrp="1"/>
          </p:cNvSpPr>
          <p:nvPr>
            <p:ph type="subTitle" idx="1"/>
          </p:nvPr>
        </p:nvSpPr>
        <p:spPr>
          <a:xfrm>
            <a:off x="838200" y="2133600"/>
            <a:ext cx="7995707" cy="3886200"/>
          </a:xfrm>
        </p:spPr>
        <p:txBody>
          <a:bodyPr>
            <a:normAutofit/>
          </a:bodyPr>
          <a:lstStyle/>
          <a:p>
            <a:pPr marL="285750" indent="-285750" algn="l">
              <a:buFont typeface="Arial" pitchFamily="34" charset="0"/>
              <a:buChar char="•"/>
            </a:pPr>
            <a:r>
              <a:rPr lang="en-US" sz="1800" dirty="0" smtClean="0">
                <a:solidFill>
                  <a:schemeClr val="tx1"/>
                </a:solidFill>
              </a:rPr>
              <a:t>Assign a VALID number to each individual title ( &gt; </a:t>
            </a:r>
            <a:r>
              <a:rPr lang="en-US" sz="1800" dirty="0" err="1" smtClean="0">
                <a:solidFill>
                  <a:schemeClr val="tx1"/>
                </a:solidFill>
              </a:rPr>
              <a:t>Vindex</a:t>
            </a:r>
            <a:r>
              <a:rPr lang="en-US" sz="1800" dirty="0" smtClean="0">
                <a:solidFill>
                  <a:schemeClr val="tx1"/>
                </a:solidFill>
              </a:rPr>
              <a:t> )</a:t>
            </a:r>
          </a:p>
          <a:p>
            <a:pPr marL="285750" indent="-285750" algn="l">
              <a:buFont typeface="Arial" pitchFamily="34" charset="0"/>
              <a:buChar char="•"/>
            </a:pPr>
            <a:r>
              <a:rPr lang="en-US" sz="1800" dirty="0" smtClean="0">
                <a:solidFill>
                  <a:schemeClr val="tx1"/>
                </a:solidFill>
              </a:rPr>
              <a:t>Identify duplicate titles w/OCLC, ISBN, ISSN, or LCCN ( &gt;&gt; </a:t>
            </a:r>
            <a:r>
              <a:rPr lang="en-US" sz="1800" dirty="0" err="1" smtClean="0">
                <a:solidFill>
                  <a:schemeClr val="tx1"/>
                </a:solidFill>
              </a:rPr>
              <a:t>Vindex</a:t>
            </a:r>
            <a:r>
              <a:rPr lang="en-US" sz="1800" dirty="0" smtClean="0">
                <a:solidFill>
                  <a:schemeClr val="tx1"/>
                </a:solidFill>
              </a:rPr>
              <a:t> )</a:t>
            </a:r>
          </a:p>
          <a:p>
            <a:pPr marL="285750" indent="-285750" algn="l">
              <a:buFont typeface="Arial" pitchFamily="34" charset="0"/>
              <a:buChar char="•"/>
            </a:pPr>
            <a:r>
              <a:rPr lang="en-US" sz="1800" dirty="0" smtClean="0">
                <a:solidFill>
                  <a:schemeClr val="tx1"/>
                </a:solidFill>
              </a:rPr>
              <a:t>Verify accuracy by comparing </a:t>
            </a:r>
            <a:r>
              <a:rPr lang="en-US" sz="1800" dirty="0" err="1" smtClean="0">
                <a:solidFill>
                  <a:schemeClr val="tx1"/>
                </a:solidFill>
              </a:rPr>
              <a:t>lc</a:t>
            </a:r>
            <a:r>
              <a:rPr lang="en-US" sz="1800" dirty="0" smtClean="0">
                <a:solidFill>
                  <a:schemeClr val="tx1"/>
                </a:solidFill>
              </a:rPr>
              <a:t>(245$a)</a:t>
            </a:r>
          </a:p>
          <a:p>
            <a:pPr marL="285750" indent="-285750" algn="l">
              <a:buFont typeface="Arial" pitchFamily="34" charset="0"/>
              <a:buChar char="•"/>
            </a:pPr>
            <a:r>
              <a:rPr lang="en-US" sz="1800" dirty="0" smtClean="0">
                <a:solidFill>
                  <a:schemeClr val="tx1"/>
                </a:solidFill>
              </a:rPr>
              <a:t>Using the first MARC record for a given title:</a:t>
            </a:r>
          </a:p>
          <a:p>
            <a:pPr lvl="2" algn="l">
              <a:buFont typeface="Wingdings" pitchFamily="2" charset="2"/>
              <a:buChar char="ü"/>
            </a:pPr>
            <a:r>
              <a:rPr lang="en-US" sz="1800" dirty="0" smtClean="0">
                <a:solidFill>
                  <a:schemeClr val="tx1"/>
                </a:solidFill>
              </a:rPr>
              <a:t>add 856s to link back to each owning library’s catalog</a:t>
            </a:r>
          </a:p>
          <a:p>
            <a:pPr lvl="2" algn="l">
              <a:buFont typeface="Wingdings" pitchFamily="2" charset="2"/>
              <a:buChar char="ü"/>
            </a:pPr>
            <a:r>
              <a:rPr lang="en-US" sz="1800" dirty="0" smtClean="0">
                <a:solidFill>
                  <a:schemeClr val="tx1"/>
                </a:solidFill>
              </a:rPr>
              <a:t> add 996$m to create facets for each library</a:t>
            </a:r>
          </a:p>
          <a:p>
            <a:pPr lvl="2" algn="l"/>
            <a:endParaRPr lang="en-US" sz="1400" i="1" dirty="0" smtClean="0">
              <a:solidFill>
                <a:schemeClr val="tx1"/>
              </a:solidFill>
            </a:endParaRPr>
          </a:p>
          <a:p>
            <a:pPr marL="285750" indent="-285750" algn="l">
              <a:buFont typeface="Wingdings" pitchFamily="2" charset="2"/>
              <a:buChar char="q"/>
            </a:pPr>
            <a:r>
              <a:rPr lang="en-US" sz="1800" i="1" dirty="0" smtClean="0">
                <a:solidFill>
                  <a:schemeClr val="tx1"/>
                </a:solidFill>
              </a:rPr>
              <a:t>Create composite records incorporating, but not duplicating, repeatable fields (such as 5xx, 6xx, 7xx) from matching MARCs</a:t>
            </a:r>
          </a:p>
          <a:p>
            <a:pPr marL="285750" indent="-285750" algn="l">
              <a:buFont typeface="Wingdings" pitchFamily="2" charset="2"/>
              <a:buChar char="q"/>
            </a:pPr>
            <a:r>
              <a:rPr lang="en-US" sz="1800" i="1" dirty="0" smtClean="0">
                <a:solidFill>
                  <a:schemeClr val="tx1"/>
                </a:solidFill>
              </a:rPr>
              <a:t>Create reports that find database errors and/or inconsistencies</a:t>
            </a:r>
          </a:p>
          <a:p>
            <a:pPr algn="l"/>
            <a:endParaRPr lang="en-US" sz="1800" dirty="0" smtClean="0">
              <a:solidFill>
                <a:schemeClr val="tx1"/>
              </a:solidFill>
            </a:endParaRPr>
          </a:p>
          <a:p>
            <a:r>
              <a:rPr lang="en-US" sz="1800" dirty="0" smtClean="0">
                <a:solidFill>
                  <a:schemeClr val="tx1"/>
                </a:solidFill>
              </a:rPr>
              <a:t>All of the above will be expanded and refined working w/BCMC.</a:t>
            </a: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00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848600" cy="1165225"/>
          </a:xfrm>
        </p:spPr>
        <p:txBody>
          <a:bodyPr/>
          <a:lstStyle/>
          <a:p>
            <a:pPr algn="l"/>
            <a:r>
              <a:rPr lang="en-US" sz="4300" b="1" dirty="0" smtClean="0">
                <a:solidFill>
                  <a:srgbClr val="00297A"/>
                </a:solidFill>
              </a:rPr>
              <a:t>Thank You</a:t>
            </a:r>
            <a:endParaRPr lang="en-US" sz="4300" b="1" dirty="0">
              <a:solidFill>
                <a:srgbClr val="00297A"/>
              </a:solidFill>
            </a:endParaRPr>
          </a:p>
        </p:txBody>
      </p:sp>
      <p:sp>
        <p:nvSpPr>
          <p:cNvPr id="3" name="Subtitle 2"/>
          <p:cNvSpPr>
            <a:spLocks noGrp="1"/>
          </p:cNvSpPr>
          <p:nvPr>
            <p:ph type="subTitle" idx="1"/>
          </p:nvPr>
        </p:nvSpPr>
        <p:spPr>
          <a:xfrm>
            <a:off x="838200" y="3048000"/>
            <a:ext cx="7995707" cy="2057400"/>
          </a:xfrm>
        </p:spPr>
        <p:txBody>
          <a:bodyPr>
            <a:normAutofit/>
          </a:bodyPr>
          <a:lstStyle/>
          <a:p>
            <a:r>
              <a:rPr lang="en-US" sz="9600" dirty="0" smtClean="0">
                <a:solidFill>
                  <a:schemeClr val="tx1"/>
                </a:solidFill>
              </a:rPr>
              <a:t>Questions?</a:t>
            </a:r>
            <a:endParaRPr lang="en-US" sz="96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362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201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458200" cy="1371600"/>
          </a:xfrm>
        </p:spPr>
        <p:txBody>
          <a:bodyPr>
            <a:normAutofit fontScale="90000"/>
          </a:bodyPr>
          <a:lstStyle/>
          <a:p>
            <a:pPr algn="l"/>
            <a:r>
              <a:rPr lang="en-US" sz="4800" b="1" dirty="0" smtClean="0">
                <a:solidFill>
                  <a:srgbClr val="00297A"/>
                </a:solidFill>
              </a:rPr>
              <a:t/>
            </a:r>
            <a:br>
              <a:rPr lang="en-US" sz="4800" b="1" dirty="0" smtClean="0">
                <a:solidFill>
                  <a:srgbClr val="00297A"/>
                </a:solidFill>
              </a:rPr>
            </a:br>
            <a:r>
              <a:rPr lang="en-US" sz="4800" b="1" dirty="0">
                <a:solidFill>
                  <a:srgbClr val="00297A"/>
                </a:solidFill>
              </a:rPr>
              <a:t/>
            </a:r>
            <a:br>
              <a:rPr lang="en-US" sz="4800" b="1" dirty="0">
                <a:solidFill>
                  <a:srgbClr val="00297A"/>
                </a:solidFill>
              </a:rPr>
            </a:br>
            <a:r>
              <a:rPr lang="en-US" sz="4800" b="1" dirty="0" smtClean="0">
                <a:solidFill>
                  <a:srgbClr val="00297A"/>
                </a:solidFill>
              </a:rPr>
              <a:t>VOIT Implementation </a:t>
            </a:r>
            <a:br>
              <a:rPr lang="en-US" sz="4800" b="1" dirty="0" smtClean="0">
                <a:solidFill>
                  <a:srgbClr val="00297A"/>
                </a:solidFill>
              </a:rPr>
            </a:br>
            <a:r>
              <a:rPr lang="en-US" sz="4800" b="1" dirty="0" smtClean="0">
                <a:solidFill>
                  <a:srgbClr val="00297A"/>
                </a:solidFill>
              </a:rPr>
              <a:t>Team</a:t>
            </a:r>
            <a:r>
              <a:rPr lang="en-US" sz="2800" b="1" dirty="0" smtClean="0">
                <a:solidFill>
                  <a:srgbClr val="00297A"/>
                </a:solidFill>
              </a:rPr>
              <a:t>	</a:t>
            </a:r>
            <a:endParaRPr lang="en-US" sz="2400" dirty="0"/>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RGB logo with no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3" y="1"/>
            <a:ext cx="2640766" cy="10667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1219200" y="2895600"/>
            <a:ext cx="7910324" cy="3000821"/>
          </a:xfrm>
          <a:prstGeom prst="rect">
            <a:avLst/>
          </a:prstGeom>
        </p:spPr>
        <p:txBody>
          <a:bodyPr wrap="square">
            <a:spAutoFit/>
          </a:bodyPr>
          <a:lstStyle/>
          <a:p>
            <a:pPr>
              <a:lnSpc>
                <a:spcPct val="150000"/>
              </a:lnSpc>
            </a:pPr>
            <a:r>
              <a:rPr lang="en-US" dirty="0">
                <a:latin typeface="+mj-lt"/>
              </a:rPr>
              <a:t>Grace Agnew – Rutgers University</a:t>
            </a:r>
          </a:p>
          <a:p>
            <a:pPr>
              <a:lnSpc>
                <a:spcPct val="150000"/>
              </a:lnSpc>
            </a:pPr>
            <a:r>
              <a:rPr lang="en-US" dirty="0">
                <a:latin typeface="+mj-lt"/>
              </a:rPr>
              <a:t>Guy Dobson – Drew University</a:t>
            </a:r>
          </a:p>
          <a:p>
            <a:pPr>
              <a:lnSpc>
                <a:spcPct val="150000"/>
              </a:lnSpc>
            </a:pPr>
            <a:r>
              <a:rPr lang="en-US" dirty="0">
                <a:latin typeface="+mj-lt"/>
              </a:rPr>
              <a:t>Ann Hoang – New Jersey Institute of Technology</a:t>
            </a:r>
          </a:p>
          <a:p>
            <a:pPr>
              <a:lnSpc>
                <a:spcPct val="150000"/>
              </a:lnSpc>
            </a:pPr>
            <a:r>
              <a:rPr lang="en-US" dirty="0">
                <a:latin typeface="+mj-lt"/>
              </a:rPr>
              <a:t>Christopher Sterback – Rutgers University</a:t>
            </a:r>
          </a:p>
          <a:p>
            <a:pPr>
              <a:lnSpc>
                <a:spcPct val="150000"/>
              </a:lnSpc>
            </a:pPr>
            <a:r>
              <a:rPr lang="en-US" dirty="0">
                <a:latin typeface="+mj-lt"/>
              </a:rPr>
              <a:t>Kurt Wagner – William Paterson University (</a:t>
            </a:r>
            <a:r>
              <a:rPr lang="en-US" b="1" dirty="0">
                <a:latin typeface="+mj-lt"/>
              </a:rPr>
              <a:t>Chair</a:t>
            </a:r>
            <a:r>
              <a:rPr lang="en-US" dirty="0">
                <a:latin typeface="+mj-lt"/>
              </a:rPr>
              <a:t>)</a:t>
            </a:r>
          </a:p>
          <a:p>
            <a:pPr>
              <a:lnSpc>
                <a:spcPct val="150000"/>
              </a:lnSpc>
            </a:pPr>
            <a:r>
              <a:rPr lang="en-US" dirty="0">
                <a:latin typeface="+mj-lt"/>
              </a:rPr>
              <a:t>Yongming Wang – The College of New Jersey</a:t>
            </a:r>
            <a:r>
              <a:rPr lang="en-US" dirty="0" smtClean="0">
                <a:solidFill>
                  <a:srgbClr val="426342"/>
                </a:solidFill>
              </a:rPr>
              <a:t/>
            </a:r>
            <a:br>
              <a:rPr lang="en-US" dirty="0" smtClean="0">
                <a:solidFill>
                  <a:srgbClr val="426342"/>
                </a:solidFill>
              </a:rPr>
            </a:br>
            <a:endParaRPr lang="en-US" dirty="0"/>
          </a:p>
        </p:txBody>
      </p:sp>
      <p:grpSp>
        <p:nvGrpSpPr>
          <p:cNvPr id="19" name="Group 18"/>
          <p:cNvGrpSpPr/>
          <p:nvPr/>
        </p:nvGrpSpPr>
        <p:grpSpPr>
          <a:xfrm>
            <a:off x="1337402" y="6150370"/>
            <a:ext cx="6464431" cy="576981"/>
            <a:chOff x="2667000" y="278645"/>
            <a:chExt cx="6464431" cy="576981"/>
          </a:xfrm>
        </p:grpSpPr>
        <p:pic>
          <p:nvPicPr>
            <p:cNvPr id="20" name="Picture 6"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1" name="Picture 8" descr="http://branding.njit.edu/branding/image/logos/njit_rgb_240x129.g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2" name="Picture 10" descr="https://encrypted-tbn1.gstatic.com/images?q=tbn:ANd9GcSg-2aplafOvX92FTjRzgC2SZz1S2LG-rjlYy5x-ol6mkSnYwQ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3" name="Picture 12" descr="http://www.portico.org/digital-preservation/wp-content/uploads/2010/02/drew_university_logo.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4" name="Picture 27" descr="http://seven50.org/wp-content/uploads/2012/06/Rutgers_University_-_Newark_Law_School_in_Newark_New_Jersey.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5" name="Picture 29" descr="http://www.tcnj.edu/~pa/sg/images/logo_color_hori.gif"/>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cxnSp>
        <p:nvCxnSpPr>
          <p:cNvPr id="8" name="Straight Connector 7"/>
          <p:cNvCxnSpPr/>
          <p:nvPr/>
        </p:nvCxnSpPr>
        <p:spPr>
          <a:xfrm>
            <a:off x="838200" y="2743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1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Governance</a:t>
            </a:r>
            <a:endParaRPr lang="en-US" sz="4300" b="1" dirty="0">
              <a:solidFill>
                <a:srgbClr val="00297A"/>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704936634"/>
              </p:ext>
            </p:extLst>
          </p:nvPr>
        </p:nvGraphicFramePr>
        <p:xfrm>
          <a:off x="307975" y="1604562"/>
          <a:ext cx="8701372" cy="485497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cxnSp>
        <p:nvCxnSpPr>
          <p:cNvPr id="7" name="Straight Connector 6"/>
          <p:cNvCxnSpPr/>
          <p:nvPr/>
        </p:nvCxnSpPr>
        <p:spPr>
          <a:xfrm>
            <a:off x="6682339" y="3200400"/>
            <a:ext cx="25186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364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178" y="1066800"/>
            <a:ext cx="4248246" cy="914400"/>
          </a:xfrm>
        </p:spPr>
        <p:txBody>
          <a:bodyPr/>
          <a:lstStyle/>
          <a:p>
            <a:pPr algn="l"/>
            <a:r>
              <a:rPr lang="en-US" sz="4300" b="1" dirty="0" smtClean="0">
                <a:solidFill>
                  <a:srgbClr val="477345"/>
                </a:solidFill>
              </a:rPr>
              <a:t>Alpha Members</a:t>
            </a:r>
            <a:endParaRPr lang="en-US" sz="4300" b="1" dirty="0">
              <a:solidFill>
                <a:srgbClr val="477345"/>
              </a:solidFill>
            </a:endParaRPr>
          </a:p>
        </p:txBody>
      </p:sp>
      <p:sp>
        <p:nvSpPr>
          <p:cNvPr id="3" name="Subtitle 2"/>
          <p:cNvSpPr>
            <a:spLocks noGrp="1"/>
          </p:cNvSpPr>
          <p:nvPr>
            <p:ph type="subTitle" idx="1"/>
          </p:nvPr>
        </p:nvSpPr>
        <p:spPr>
          <a:xfrm>
            <a:off x="460375" y="2209800"/>
            <a:ext cx="4230040" cy="3670434"/>
          </a:xfrm>
        </p:spPr>
        <p:txBody>
          <a:bodyPr>
            <a:normAutofit/>
          </a:bodyPr>
          <a:lstStyle/>
          <a:p>
            <a:pPr algn="l"/>
            <a:r>
              <a:rPr lang="en-US" sz="1800" dirty="0" smtClean="0">
                <a:solidFill>
                  <a:schemeClr val="tx1"/>
                </a:solidFill>
              </a:rPr>
              <a:t>Drew University</a:t>
            </a:r>
          </a:p>
          <a:p>
            <a:pPr algn="l"/>
            <a:r>
              <a:rPr lang="en-US" sz="1800" dirty="0" smtClean="0">
                <a:solidFill>
                  <a:schemeClr val="tx1"/>
                </a:solidFill>
              </a:rPr>
              <a:t>New Jersey Institute of Technology</a:t>
            </a:r>
          </a:p>
          <a:p>
            <a:pPr algn="l"/>
            <a:r>
              <a:rPr lang="en-US" sz="1800" dirty="0" smtClean="0">
                <a:solidFill>
                  <a:schemeClr val="tx1"/>
                </a:solidFill>
              </a:rPr>
              <a:t>Rutgers University</a:t>
            </a:r>
          </a:p>
          <a:p>
            <a:pPr algn="l"/>
            <a:r>
              <a:rPr lang="en-US" sz="1800" dirty="0" smtClean="0">
                <a:solidFill>
                  <a:schemeClr val="tx1"/>
                </a:solidFill>
              </a:rPr>
              <a:t>The College of New Jersey</a:t>
            </a:r>
          </a:p>
          <a:p>
            <a:pPr algn="l"/>
            <a:r>
              <a:rPr lang="en-US" sz="1800" dirty="0" smtClean="0">
                <a:solidFill>
                  <a:schemeClr val="tx1"/>
                </a:solidFill>
              </a:rPr>
              <a:t>William Paterson University</a:t>
            </a:r>
          </a:p>
          <a:p>
            <a:pPr algn="l"/>
            <a:endParaRPr lang="en-US"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460375" y="1981200"/>
            <a:ext cx="8683625"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a:xfrm>
            <a:off x="4690416" y="1196975"/>
            <a:ext cx="4241026" cy="784225"/>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en-US" sz="4300" b="1" dirty="0" smtClean="0">
                <a:solidFill>
                  <a:srgbClr val="00297A"/>
                </a:solidFill>
              </a:rPr>
              <a:t>Beta Members</a:t>
            </a:r>
            <a:endParaRPr lang="en-US" sz="4300" b="1" dirty="0">
              <a:solidFill>
                <a:srgbClr val="00297A"/>
              </a:solidFill>
            </a:endParaRPr>
          </a:p>
        </p:txBody>
      </p:sp>
      <p:sp>
        <p:nvSpPr>
          <p:cNvPr id="19" name="Subtitle 2"/>
          <p:cNvSpPr txBox="1">
            <a:spLocks/>
          </p:cNvSpPr>
          <p:nvPr/>
        </p:nvSpPr>
        <p:spPr>
          <a:xfrm>
            <a:off x="4802188" y="2209800"/>
            <a:ext cx="4146900" cy="367043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smtClean="0">
                <a:solidFill>
                  <a:schemeClr val="tx1"/>
                </a:solidFill>
              </a:rPr>
              <a:t>Brookdale Community College</a:t>
            </a:r>
          </a:p>
          <a:p>
            <a:pPr algn="l"/>
            <a:r>
              <a:rPr lang="en-US" sz="1800" dirty="0" smtClean="0">
                <a:solidFill>
                  <a:schemeClr val="tx1"/>
                </a:solidFill>
              </a:rPr>
              <a:t>Camden County College</a:t>
            </a:r>
          </a:p>
          <a:p>
            <a:pPr algn="l"/>
            <a:r>
              <a:rPr lang="en-US" sz="1800" dirty="0" smtClean="0">
                <a:solidFill>
                  <a:schemeClr val="tx1"/>
                </a:solidFill>
              </a:rPr>
              <a:t>College of St. Elizabeth</a:t>
            </a:r>
          </a:p>
          <a:p>
            <a:pPr algn="l"/>
            <a:r>
              <a:rPr lang="en-US" sz="1800" dirty="0" smtClean="0">
                <a:solidFill>
                  <a:schemeClr val="tx1"/>
                </a:solidFill>
              </a:rPr>
              <a:t>Fairleigh Dickinson University</a:t>
            </a:r>
          </a:p>
          <a:p>
            <a:pPr algn="l"/>
            <a:r>
              <a:rPr lang="en-US" sz="1800" dirty="0" smtClean="0">
                <a:solidFill>
                  <a:schemeClr val="tx1"/>
                </a:solidFill>
              </a:rPr>
              <a:t>Kean University</a:t>
            </a:r>
          </a:p>
          <a:p>
            <a:pPr algn="l"/>
            <a:r>
              <a:rPr lang="en-US" sz="1800" dirty="0" smtClean="0">
                <a:solidFill>
                  <a:schemeClr val="tx1"/>
                </a:solidFill>
              </a:rPr>
              <a:t>Monmouth University</a:t>
            </a:r>
          </a:p>
          <a:p>
            <a:pPr algn="l"/>
            <a:r>
              <a:rPr lang="en-US" sz="1800" dirty="0">
                <a:solidFill>
                  <a:schemeClr val="tx1"/>
                </a:solidFill>
              </a:rPr>
              <a:t>Montclair University</a:t>
            </a:r>
          </a:p>
          <a:p>
            <a:pPr algn="l"/>
            <a:r>
              <a:rPr lang="en-US" sz="1800" dirty="0" smtClean="0">
                <a:solidFill>
                  <a:schemeClr val="tx1"/>
                </a:solidFill>
              </a:rPr>
              <a:t>New Jersey City University</a:t>
            </a:r>
          </a:p>
          <a:p>
            <a:pPr algn="l"/>
            <a:r>
              <a:rPr lang="en-US" sz="1800" dirty="0" smtClean="0">
                <a:solidFill>
                  <a:schemeClr val="tx1"/>
                </a:solidFill>
              </a:rPr>
              <a:t>Ocean </a:t>
            </a:r>
            <a:r>
              <a:rPr lang="en-US" sz="1800" dirty="0">
                <a:solidFill>
                  <a:schemeClr val="tx1"/>
                </a:solidFill>
              </a:rPr>
              <a:t>County Community College</a:t>
            </a:r>
          </a:p>
          <a:p>
            <a:pPr algn="l"/>
            <a:r>
              <a:rPr lang="en-US" sz="1800" dirty="0">
                <a:solidFill>
                  <a:schemeClr val="tx1"/>
                </a:solidFill>
              </a:rPr>
              <a:t>Raritan Valley Community College</a:t>
            </a:r>
          </a:p>
          <a:p>
            <a:pPr algn="l"/>
            <a:r>
              <a:rPr lang="en-US" sz="1800" dirty="0">
                <a:solidFill>
                  <a:schemeClr val="tx1"/>
                </a:solidFill>
              </a:rPr>
              <a:t>Richard Stockton College of </a:t>
            </a:r>
            <a:r>
              <a:rPr lang="en-US" sz="1800" dirty="0" smtClean="0">
                <a:solidFill>
                  <a:schemeClr val="tx1"/>
                </a:solidFill>
              </a:rPr>
              <a:t>NJ</a:t>
            </a:r>
            <a:endParaRPr lang="en-US" sz="1800" dirty="0">
              <a:solidFill>
                <a:schemeClr val="tx1"/>
              </a:solidFill>
            </a:endParaRPr>
          </a:p>
          <a:p>
            <a:pPr algn="l"/>
            <a:r>
              <a:rPr lang="en-US" sz="1800" dirty="0">
                <a:solidFill>
                  <a:schemeClr val="tx1"/>
                </a:solidFill>
              </a:rPr>
              <a:t>Rider University</a:t>
            </a:r>
          </a:p>
          <a:p>
            <a:pPr algn="l"/>
            <a:endParaRPr lang="en-US" sz="1600" dirty="0" smtClean="0">
              <a:solidFill>
                <a:schemeClr val="tx1"/>
              </a:solidFill>
            </a:endParaRPr>
          </a:p>
        </p:txBody>
      </p:sp>
      <p:sp>
        <p:nvSpPr>
          <p:cNvPr id="20" name="Subtitle 2"/>
          <p:cNvSpPr txBox="1">
            <a:spLocks/>
          </p:cNvSpPr>
          <p:nvPr/>
        </p:nvSpPr>
        <p:spPr>
          <a:xfrm>
            <a:off x="4794583" y="4191000"/>
            <a:ext cx="4349417" cy="1905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dirty="0" smtClean="0">
              <a:solidFill>
                <a:schemeClr val="tx1"/>
              </a:solidFill>
            </a:endParaRPr>
          </a:p>
        </p:txBody>
      </p:sp>
    </p:spTree>
    <p:extLst>
      <p:ext uri="{BB962C8B-B14F-4D97-AF65-F5344CB8AC3E}">
        <p14:creationId xmlns:p14="http://schemas.microsoft.com/office/powerpoint/2010/main" val="2330688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394" y="1143000"/>
            <a:ext cx="8458200" cy="860425"/>
          </a:xfrm>
        </p:spPr>
        <p:txBody>
          <a:bodyPr/>
          <a:lstStyle/>
          <a:p>
            <a:pPr algn="l"/>
            <a:r>
              <a:rPr lang="en-US" sz="4300" b="1" dirty="0" smtClean="0">
                <a:solidFill>
                  <a:srgbClr val="00297A"/>
                </a:solidFill>
              </a:rPr>
              <a:t>VOIT Charges</a:t>
            </a:r>
            <a:endParaRPr lang="en-US" sz="4300" b="1" dirty="0">
              <a:solidFill>
                <a:srgbClr val="00297A"/>
              </a:solidFill>
            </a:endParaRPr>
          </a:p>
        </p:txBody>
      </p:sp>
      <p:sp>
        <p:nvSpPr>
          <p:cNvPr id="3" name="Subtitle 2"/>
          <p:cNvSpPr>
            <a:spLocks noGrp="1"/>
          </p:cNvSpPr>
          <p:nvPr>
            <p:ph type="subTitle" idx="1"/>
          </p:nvPr>
        </p:nvSpPr>
        <p:spPr>
          <a:xfrm>
            <a:off x="762000" y="2209800"/>
            <a:ext cx="8072709" cy="3635770"/>
          </a:xfrm>
        </p:spPr>
        <p:txBody>
          <a:bodyPr>
            <a:normAutofit/>
          </a:bodyPr>
          <a:lstStyle/>
          <a:p>
            <a:pPr marL="285750" indent="-285750" algn="l">
              <a:lnSpc>
                <a:spcPct val="150000"/>
              </a:lnSpc>
              <a:buFont typeface="Arial" pitchFamily="34" charset="0"/>
              <a:buChar char="•"/>
            </a:pPr>
            <a:r>
              <a:rPr lang="en-US" sz="1800" dirty="0" smtClean="0">
                <a:solidFill>
                  <a:schemeClr val="tx1"/>
                </a:solidFill>
              </a:rPr>
              <a:t>Investigate specific issues, devising specifications, and operationalizing policies developed by VALID Steering including but not limited to software, hardware and networking as they relate to:</a:t>
            </a:r>
          </a:p>
          <a:p>
            <a:pPr marL="800100" lvl="1" indent="-342900" algn="l">
              <a:lnSpc>
                <a:spcPct val="150000"/>
              </a:lnSpc>
              <a:buFont typeface="Wingdings" pitchFamily="2" charset="2"/>
              <a:buChar char="ü"/>
            </a:pPr>
            <a:r>
              <a:rPr lang="en-US" sz="1800" dirty="0">
                <a:solidFill>
                  <a:schemeClr val="tx1"/>
                </a:solidFill>
              </a:rPr>
              <a:t>F</a:t>
            </a:r>
            <a:r>
              <a:rPr lang="en-US" sz="1800" dirty="0" smtClean="0">
                <a:solidFill>
                  <a:schemeClr val="tx1"/>
                </a:solidFill>
              </a:rPr>
              <a:t>unctioning of VALID OLE and </a:t>
            </a:r>
            <a:endParaRPr lang="en-US" sz="1800" dirty="0" smtClean="0">
              <a:solidFill>
                <a:srgbClr val="426342"/>
              </a:solidFill>
            </a:endParaRPr>
          </a:p>
          <a:p>
            <a:pPr marL="800100" lvl="1" indent="-342900" algn="l">
              <a:lnSpc>
                <a:spcPct val="150000"/>
              </a:lnSpc>
              <a:buFont typeface="Wingdings" pitchFamily="2" charset="2"/>
              <a:buChar char="ü"/>
            </a:pPr>
            <a:r>
              <a:rPr lang="en-US" sz="1800" dirty="0">
                <a:solidFill>
                  <a:schemeClr val="tx1"/>
                </a:solidFill>
              </a:rPr>
              <a:t>M</a:t>
            </a:r>
            <a:r>
              <a:rPr lang="en-US" sz="1800" dirty="0" smtClean="0">
                <a:solidFill>
                  <a:schemeClr val="tx1"/>
                </a:solidFill>
              </a:rPr>
              <a:t>igration of institutional data from existing individual integrated library system to VALE OLE.</a:t>
            </a:r>
            <a:endParaRPr lang="en-US" sz="1800" dirty="0" smtClean="0">
              <a:solidFill>
                <a:srgbClr val="426342"/>
              </a:solidFill>
            </a:endParaRPr>
          </a:p>
          <a:p>
            <a:pPr marL="285750" indent="-285750" algn="l">
              <a:lnSpc>
                <a:spcPct val="150000"/>
              </a:lnSpc>
              <a:buFont typeface="Arial" pitchFamily="34" charset="0"/>
              <a:buChar char="•"/>
            </a:pPr>
            <a:r>
              <a:rPr lang="en-US" sz="1800" dirty="0" smtClean="0">
                <a:solidFill>
                  <a:schemeClr val="tx1"/>
                </a:solidFill>
              </a:rPr>
              <a:t>Delegate specific or individual tasks to other committees as needed.</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0574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57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784225"/>
          </a:xfrm>
        </p:spPr>
        <p:txBody>
          <a:bodyPr/>
          <a:lstStyle/>
          <a:p>
            <a:pPr algn="l"/>
            <a:r>
              <a:rPr lang="en-US" sz="4300" b="1" dirty="0" smtClean="0">
                <a:solidFill>
                  <a:srgbClr val="00297A"/>
                </a:solidFill>
              </a:rPr>
              <a:t>FY2013 Accomplishments</a:t>
            </a:r>
            <a:endParaRPr lang="en-US" sz="4300" b="1" dirty="0">
              <a:solidFill>
                <a:srgbClr val="00297A"/>
              </a:solidFill>
            </a:endParaRPr>
          </a:p>
        </p:txBody>
      </p:sp>
      <p:sp>
        <p:nvSpPr>
          <p:cNvPr id="3" name="Subtitle 2"/>
          <p:cNvSpPr>
            <a:spLocks noGrp="1"/>
          </p:cNvSpPr>
          <p:nvPr>
            <p:ph type="subTitle" idx="1"/>
          </p:nvPr>
        </p:nvSpPr>
        <p:spPr>
          <a:xfrm>
            <a:off x="762000" y="2133600"/>
            <a:ext cx="8071907" cy="3559570"/>
          </a:xfrm>
        </p:spPr>
        <p:txBody>
          <a:bodyPr/>
          <a:lstStyle/>
          <a:p>
            <a:pPr marL="342900" indent="-342900" algn="l">
              <a:spcAft>
                <a:spcPts val="600"/>
              </a:spcAft>
              <a:buFont typeface="Wingdings" pitchFamily="2" charset="2"/>
              <a:buChar char="ü"/>
            </a:pPr>
            <a:r>
              <a:rPr lang="en-US" sz="1800" dirty="0">
                <a:solidFill>
                  <a:schemeClr val="tx1"/>
                </a:solidFill>
              </a:rPr>
              <a:t>Recommended VuFind </a:t>
            </a:r>
            <a:r>
              <a:rPr lang="en-US" sz="1800" dirty="0" smtClean="0">
                <a:solidFill>
                  <a:schemeClr val="tx1"/>
                </a:solidFill>
              </a:rPr>
              <a:t>as a VALID Discovery Layer</a:t>
            </a:r>
            <a:endParaRPr lang="en-US" sz="1800" dirty="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Installed Amazon AWS Cloud Server</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De-duped 50,000 MARC records (10K from each alpha institution)</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Installed VuFind with 2,702 de-duped MARC records (2 or more alpha institutions owning the same title)</a:t>
            </a:r>
            <a:endParaRPr lang="en-US" sz="1800" dirty="0" smtClean="0">
              <a:solidFill>
                <a:srgbClr val="426342"/>
              </a:solidFill>
            </a:endParaRPr>
          </a:p>
          <a:p>
            <a:pPr marL="342900" indent="-342900" algn="l">
              <a:spcAft>
                <a:spcPts val="600"/>
              </a:spcAft>
              <a:buFont typeface="Wingdings" pitchFamily="2" charset="2"/>
              <a:buChar char="ü"/>
            </a:pPr>
            <a:r>
              <a:rPr lang="en-US" sz="1800" dirty="0">
                <a:solidFill>
                  <a:schemeClr val="tx1"/>
                </a:solidFill>
              </a:rPr>
              <a:t>Delegated specific tasks/charges to various subcommittees</a:t>
            </a:r>
            <a:endParaRPr lang="en-US" sz="1800" dirty="0">
              <a:solidFill>
                <a:srgbClr val="426342"/>
              </a:solidFill>
            </a:endParaRPr>
          </a:p>
          <a:p>
            <a:pPr marL="342900" indent="-342900" algn="l">
              <a:spcAft>
                <a:spcPts val="600"/>
              </a:spcAft>
              <a:buFont typeface="Wingdings" pitchFamily="2" charset="2"/>
              <a:buChar char="ü"/>
            </a:pPr>
            <a:endParaRPr lang="en-US" sz="1800" dirty="0" smtClean="0">
              <a:solidFill>
                <a:schemeClr val="tx1"/>
              </a:solidFill>
            </a:endParaRPr>
          </a:p>
          <a:p>
            <a:pPr marL="342900" indent="-342900" algn="l">
              <a:buFont typeface="Wingdings" pitchFamily="2" charset="2"/>
              <a:buChar char="ü"/>
            </a:pPr>
            <a:endParaRPr lang="en-US"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05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032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374" y="1143000"/>
            <a:ext cx="8458200" cy="784225"/>
          </a:xfrm>
        </p:spPr>
        <p:txBody>
          <a:bodyPr/>
          <a:lstStyle/>
          <a:p>
            <a:pPr algn="l"/>
            <a:r>
              <a:rPr lang="en-US" sz="4300" b="1" dirty="0" smtClean="0">
                <a:solidFill>
                  <a:srgbClr val="00297A"/>
                </a:solidFill>
              </a:rPr>
              <a:t>Delegation of Tasks</a:t>
            </a:r>
            <a:endParaRPr lang="en-US" sz="4300" b="1" dirty="0">
              <a:solidFill>
                <a:srgbClr val="00297A"/>
              </a:solidFill>
            </a:endParaRPr>
          </a:p>
        </p:txBody>
      </p:sp>
      <p:sp>
        <p:nvSpPr>
          <p:cNvPr id="3" name="Subtitle 2"/>
          <p:cNvSpPr>
            <a:spLocks noGrp="1"/>
          </p:cNvSpPr>
          <p:nvPr>
            <p:ph type="subTitle" idx="1"/>
          </p:nvPr>
        </p:nvSpPr>
        <p:spPr>
          <a:xfrm>
            <a:off x="762000" y="2133600"/>
            <a:ext cx="8099981" cy="4016770"/>
          </a:xfrm>
        </p:spPr>
        <p:txBody>
          <a:bodyPr>
            <a:normAutofit/>
          </a:bodyPr>
          <a:lstStyle/>
          <a:p>
            <a:pPr marL="342900" indent="-342900" algn="l">
              <a:spcAft>
                <a:spcPts val="600"/>
              </a:spcAft>
              <a:buFont typeface="Wingdings" pitchFamily="2" charset="2"/>
              <a:buChar char="ü"/>
            </a:pPr>
            <a:r>
              <a:rPr lang="en-US" sz="1800" dirty="0" smtClean="0">
                <a:solidFill>
                  <a:srgbClr val="426342"/>
                </a:solidFill>
              </a:rPr>
              <a:t>Bibliographic Control &amp; Metadata </a:t>
            </a:r>
            <a:r>
              <a:rPr lang="en-US" sz="1800" dirty="0" smtClean="0">
                <a:solidFill>
                  <a:schemeClr val="tx1"/>
                </a:solidFill>
              </a:rPr>
              <a:t>– recommends standardization </a:t>
            </a:r>
            <a:r>
              <a:rPr lang="en-US" sz="1800" dirty="0">
                <a:solidFill>
                  <a:schemeClr val="tx1"/>
                </a:solidFill>
              </a:rPr>
              <a:t>of </a:t>
            </a:r>
            <a:r>
              <a:rPr lang="en-US" sz="1800" dirty="0" smtClean="0">
                <a:solidFill>
                  <a:schemeClr val="tx1"/>
                </a:solidFill>
              </a:rPr>
              <a:t>cataloging cleanup and policies relating to a VALID catalog</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rgbClr val="426342"/>
                </a:solidFill>
              </a:rPr>
              <a:t>Cooperative Collection Management </a:t>
            </a:r>
            <a:r>
              <a:rPr lang="en-US" sz="1800" dirty="0" smtClean="0">
                <a:solidFill>
                  <a:schemeClr val="tx1"/>
                </a:solidFill>
              </a:rPr>
              <a:t>– recommends process of enabling seamless resource sharing relating to a VALID collection </a:t>
            </a:r>
          </a:p>
          <a:p>
            <a:pPr marL="342900" indent="-342900" algn="l">
              <a:spcAft>
                <a:spcPts val="600"/>
              </a:spcAft>
              <a:buFont typeface="Wingdings" pitchFamily="2" charset="2"/>
              <a:buChar char="ü"/>
            </a:pPr>
            <a:r>
              <a:rPr lang="en-US" sz="1800" dirty="0" smtClean="0">
                <a:solidFill>
                  <a:srgbClr val="426342"/>
                </a:solidFill>
              </a:rPr>
              <a:t>Reference Services </a:t>
            </a:r>
            <a:r>
              <a:rPr lang="en-US" sz="1800" dirty="0" smtClean="0">
                <a:solidFill>
                  <a:schemeClr val="tx1"/>
                </a:solidFill>
              </a:rPr>
              <a:t>– recommends list of user-centered requirement for a VALID </a:t>
            </a:r>
            <a:r>
              <a:rPr lang="en-US" sz="1800" dirty="0">
                <a:solidFill>
                  <a:schemeClr val="tx1"/>
                </a:solidFill>
              </a:rPr>
              <a:t>d</a:t>
            </a:r>
            <a:r>
              <a:rPr lang="en-US" sz="1800" dirty="0" smtClean="0">
                <a:solidFill>
                  <a:schemeClr val="tx1"/>
                </a:solidFill>
              </a:rPr>
              <a:t>iscovery tool</a:t>
            </a:r>
          </a:p>
          <a:p>
            <a:pPr marL="342900" indent="-342900" algn="l">
              <a:spcAft>
                <a:spcPts val="600"/>
              </a:spcAft>
              <a:buFont typeface="Wingdings" pitchFamily="2" charset="2"/>
              <a:buChar char="ü"/>
            </a:pPr>
            <a:r>
              <a:rPr lang="en-US" sz="1800" dirty="0" smtClean="0">
                <a:solidFill>
                  <a:srgbClr val="426342"/>
                </a:solidFill>
              </a:rPr>
              <a:t>Resource Sharing </a:t>
            </a:r>
            <a:r>
              <a:rPr lang="en-US" sz="1800" dirty="0" smtClean="0">
                <a:solidFill>
                  <a:schemeClr val="tx1"/>
                </a:solidFill>
              </a:rPr>
              <a:t>– recommends a standardization of materials usage policies and procedures relating to VALID circulation</a:t>
            </a:r>
          </a:p>
          <a:p>
            <a:pPr marL="342900" indent="-342900" algn="l">
              <a:spcAft>
                <a:spcPts val="600"/>
              </a:spcAft>
              <a:buFont typeface="Wingdings" pitchFamily="2" charset="2"/>
              <a:buChar char="ü"/>
            </a:pPr>
            <a:r>
              <a:rPr lang="en-US" sz="1800" dirty="0" smtClean="0">
                <a:solidFill>
                  <a:srgbClr val="426342"/>
                </a:solidFill>
              </a:rPr>
              <a:t>Serials Taskforce </a:t>
            </a:r>
            <a:r>
              <a:rPr lang="en-US" sz="1800" dirty="0" smtClean="0">
                <a:solidFill>
                  <a:schemeClr val="tx1"/>
                </a:solidFill>
              </a:rPr>
              <a:t>– recommends a standardization of cleanup and policies relating to a VALID serials collection</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71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1295400"/>
          </a:xfrm>
        </p:spPr>
        <p:txBody>
          <a:bodyPr/>
          <a:lstStyle/>
          <a:p>
            <a:pPr algn="l"/>
            <a:r>
              <a:rPr lang="en-US" sz="4300" b="1" dirty="0" smtClean="0">
                <a:solidFill>
                  <a:srgbClr val="00297A"/>
                </a:solidFill>
              </a:rPr>
              <a:t>Why Amazon Cloud Server Solution?</a:t>
            </a:r>
            <a:endParaRPr lang="en-US" sz="4300" b="1" dirty="0">
              <a:solidFill>
                <a:srgbClr val="00297A"/>
              </a:solidFill>
            </a:endParaRPr>
          </a:p>
        </p:txBody>
      </p:sp>
      <p:sp>
        <p:nvSpPr>
          <p:cNvPr id="3" name="Subtitle 2"/>
          <p:cNvSpPr>
            <a:spLocks noGrp="1"/>
          </p:cNvSpPr>
          <p:nvPr>
            <p:ph type="subTitle" idx="1"/>
          </p:nvPr>
        </p:nvSpPr>
        <p:spPr>
          <a:xfrm>
            <a:off x="838200" y="2514600"/>
            <a:ext cx="7995707" cy="3635770"/>
          </a:xfrm>
        </p:spPr>
        <p:txBody>
          <a:bodyPr>
            <a:normAutofit fontScale="92500" lnSpcReduction="20000"/>
          </a:bodyPr>
          <a:lstStyle/>
          <a:p>
            <a:pPr marL="285750" indent="-285750" algn="l">
              <a:buFont typeface="Arial" pitchFamily="34" charset="0"/>
              <a:buChar char="•"/>
            </a:pPr>
            <a:r>
              <a:rPr lang="en-US" sz="1900" b="1" dirty="0" smtClean="0">
                <a:solidFill>
                  <a:srgbClr val="426342"/>
                </a:solidFill>
              </a:rPr>
              <a:t>Costs</a:t>
            </a:r>
          </a:p>
          <a:p>
            <a:pPr marL="742950" lvl="1" indent="-285750" algn="l">
              <a:buFont typeface="Wingdings" pitchFamily="2" charset="2"/>
              <a:buChar char="ü"/>
            </a:pPr>
            <a:r>
              <a:rPr lang="en-US" sz="1900" dirty="0" smtClean="0">
                <a:solidFill>
                  <a:schemeClr val="tx1"/>
                </a:solidFill>
              </a:rPr>
              <a:t>Basic affordability</a:t>
            </a:r>
          </a:p>
          <a:p>
            <a:pPr marL="742950" lvl="1" indent="-285750" algn="l">
              <a:buFont typeface="Wingdings" pitchFamily="2" charset="2"/>
              <a:buChar char="ü"/>
            </a:pPr>
            <a:r>
              <a:rPr lang="en-US" sz="1900" dirty="0" smtClean="0">
                <a:solidFill>
                  <a:schemeClr val="tx1"/>
                </a:solidFill>
              </a:rPr>
              <a:t>Scalable – initially free/very low-cost during development &amp; easy to move to higher tiers</a:t>
            </a:r>
          </a:p>
          <a:p>
            <a:pPr marL="742950" lvl="1" indent="-285750" algn="l">
              <a:buFont typeface="Wingdings" pitchFamily="2" charset="2"/>
              <a:buChar char="ü"/>
            </a:pPr>
            <a:r>
              <a:rPr lang="en-US" sz="1900" dirty="0" smtClean="0">
                <a:solidFill>
                  <a:schemeClr val="tx1"/>
                </a:solidFill>
              </a:rPr>
              <a:t>Pay for services and capability as needed</a:t>
            </a:r>
          </a:p>
          <a:p>
            <a:pPr marL="285750" indent="-285750" algn="l">
              <a:buFont typeface="Arial" pitchFamily="34" charset="0"/>
              <a:buChar char="•"/>
            </a:pPr>
            <a:r>
              <a:rPr lang="en-US" sz="1900" b="1" dirty="0" smtClean="0">
                <a:solidFill>
                  <a:srgbClr val="426342"/>
                </a:solidFill>
              </a:rPr>
              <a:t>Ease of access</a:t>
            </a:r>
          </a:p>
          <a:p>
            <a:pPr marL="742950" lvl="1" indent="-285750" algn="l">
              <a:buFont typeface="Wingdings" pitchFamily="2" charset="2"/>
              <a:buChar char="ü"/>
            </a:pPr>
            <a:r>
              <a:rPr lang="en-US" sz="1900" dirty="0" smtClean="0">
                <a:solidFill>
                  <a:schemeClr val="tx1"/>
                </a:solidFill>
              </a:rPr>
              <a:t>Since not hosted by one of us, all administrators (VOIT team) have full and equal access without any security issues from any of our institutions.</a:t>
            </a:r>
          </a:p>
          <a:p>
            <a:pPr marL="285750" indent="-285750" algn="l">
              <a:buFont typeface="Arial" pitchFamily="34" charset="0"/>
              <a:buChar char="•"/>
            </a:pPr>
            <a:r>
              <a:rPr lang="en-US" sz="1900" b="1" dirty="0" smtClean="0">
                <a:solidFill>
                  <a:srgbClr val="426342"/>
                </a:solidFill>
              </a:rPr>
              <a:t>Stability</a:t>
            </a:r>
          </a:p>
          <a:p>
            <a:pPr marL="742950" lvl="1" indent="-285750" algn="l">
              <a:buFont typeface="Wingdings" pitchFamily="2" charset="2"/>
              <a:buChar char="ü"/>
            </a:pPr>
            <a:r>
              <a:rPr lang="en-US" sz="1900" dirty="0" smtClean="0">
                <a:solidFill>
                  <a:schemeClr val="tx1"/>
                </a:solidFill>
              </a:rPr>
              <a:t>Redundant, multiple server locations</a:t>
            </a:r>
          </a:p>
          <a:p>
            <a:pPr marL="742950" lvl="1" indent="-285750" algn="l">
              <a:buFont typeface="Wingdings" pitchFamily="2" charset="2"/>
              <a:buChar char="ü"/>
            </a:pPr>
            <a:r>
              <a:rPr lang="en-US" sz="1900" dirty="0" smtClean="0">
                <a:solidFill>
                  <a:schemeClr val="tx1"/>
                </a:solidFill>
              </a:rPr>
              <a:t>Continual data backup</a:t>
            </a:r>
          </a:p>
          <a:p>
            <a:pPr marL="742950" lvl="1" indent="-285750" algn="l">
              <a:buFont typeface="Wingdings" pitchFamily="2" charset="2"/>
              <a:buChar char="ü"/>
            </a:pPr>
            <a:r>
              <a:rPr lang="en-US" sz="1900" dirty="0" smtClean="0">
                <a:solidFill>
                  <a:schemeClr val="tx1"/>
                </a:solidFill>
              </a:rPr>
              <a:t>Brand-name reliability</a:t>
            </a:r>
          </a:p>
          <a:p>
            <a:pPr algn="l"/>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4384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070067" y="5029200"/>
            <a:ext cx="1205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019517" y="5396553"/>
            <a:ext cx="130681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553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8377886" cy="1143000"/>
          </a:xfrm>
        </p:spPr>
        <p:txBody>
          <a:bodyPr/>
          <a:lstStyle/>
          <a:p>
            <a:pPr algn="l"/>
            <a:r>
              <a:rPr lang="en-US" sz="4300" b="1" dirty="0" smtClean="0">
                <a:solidFill>
                  <a:srgbClr val="00297A"/>
                </a:solidFill>
              </a:rPr>
              <a:t>Amazon Cloud Server Installation</a:t>
            </a:r>
            <a:endParaRPr lang="en-US" sz="4300" b="1" dirty="0">
              <a:solidFill>
                <a:srgbClr val="00297A"/>
              </a:solidFill>
            </a:endParaRPr>
          </a:p>
        </p:txBody>
      </p:sp>
      <p:sp>
        <p:nvSpPr>
          <p:cNvPr id="3" name="Subtitle 2"/>
          <p:cNvSpPr>
            <a:spLocks noGrp="1"/>
          </p:cNvSpPr>
          <p:nvPr>
            <p:ph type="subTitle" idx="1"/>
          </p:nvPr>
        </p:nvSpPr>
        <p:spPr>
          <a:xfrm>
            <a:off x="838200" y="2514600"/>
            <a:ext cx="7995707" cy="3505200"/>
          </a:xfrm>
        </p:spPr>
        <p:txBody>
          <a:bodyPr>
            <a:normAutofit/>
          </a:bodyPr>
          <a:lstStyle/>
          <a:p>
            <a:pPr marL="285750" indent="-285750" algn="l">
              <a:lnSpc>
                <a:spcPct val="150000"/>
              </a:lnSpc>
              <a:buFont typeface="Arial" pitchFamily="34" charset="0"/>
              <a:buChar char="•"/>
            </a:pPr>
            <a:r>
              <a:rPr lang="en-US" sz="1800" b="1" dirty="0">
                <a:solidFill>
                  <a:srgbClr val="426342"/>
                </a:solidFill>
              </a:rPr>
              <a:t>Operating </a:t>
            </a:r>
            <a:r>
              <a:rPr lang="en-US" sz="1800" b="1" dirty="0" smtClean="0">
                <a:solidFill>
                  <a:srgbClr val="426342"/>
                </a:solidFill>
              </a:rPr>
              <a:t>System</a:t>
            </a:r>
            <a:r>
              <a:rPr lang="en-US" sz="1800" dirty="0" smtClean="0">
                <a:solidFill>
                  <a:schemeClr val="tx1"/>
                </a:solidFill>
              </a:rPr>
              <a:t>: </a:t>
            </a:r>
            <a:r>
              <a:rPr lang="en-US" sz="1800" dirty="0">
                <a:solidFill>
                  <a:schemeClr val="tx1"/>
                </a:solidFill>
              </a:rPr>
              <a:t>Amazon Linux, similar to Fedora/Red Hat Linux</a:t>
            </a:r>
          </a:p>
          <a:p>
            <a:pPr marL="285750" indent="-285750" algn="l">
              <a:buFont typeface="Arial" pitchFamily="34" charset="0"/>
              <a:buChar char="•"/>
            </a:pPr>
            <a:r>
              <a:rPr lang="en-US" sz="1800" b="1" dirty="0" smtClean="0">
                <a:solidFill>
                  <a:srgbClr val="426342"/>
                </a:solidFill>
              </a:rPr>
              <a:t>Server Capacity </a:t>
            </a:r>
            <a:r>
              <a:rPr lang="en-US" sz="1800" dirty="0">
                <a:solidFill>
                  <a:schemeClr val="tx1"/>
                </a:solidFill>
              </a:rPr>
              <a:t>(</a:t>
            </a:r>
            <a:r>
              <a:rPr lang="en-US" sz="1800" dirty="0" smtClean="0">
                <a:solidFill>
                  <a:schemeClr val="tx1"/>
                </a:solidFill>
              </a:rPr>
              <a:t>can be increased </a:t>
            </a:r>
            <a:r>
              <a:rPr lang="en-US" sz="1800" dirty="0">
                <a:solidFill>
                  <a:schemeClr val="tx1"/>
                </a:solidFill>
              </a:rPr>
              <a:t>as needed) </a:t>
            </a:r>
            <a:r>
              <a:rPr lang="en-US" sz="1800" dirty="0" smtClean="0">
                <a:solidFill>
                  <a:schemeClr val="tx1"/>
                </a:solidFill>
              </a:rPr>
              <a:t>and access</a:t>
            </a:r>
            <a:endParaRPr lang="en-US" sz="1800" dirty="0">
              <a:solidFill>
                <a:schemeClr val="tx1"/>
              </a:solidFill>
            </a:endParaRPr>
          </a:p>
          <a:p>
            <a:pPr marL="742950" lvl="1" indent="-285750" algn="l">
              <a:buFont typeface="Wingdings" pitchFamily="2" charset="2"/>
              <a:buChar char="ü"/>
            </a:pPr>
            <a:r>
              <a:rPr lang="en-US" sz="1800" dirty="0">
                <a:solidFill>
                  <a:schemeClr val="tx1"/>
                </a:solidFill>
              </a:rPr>
              <a:t>RAM: 600 MB</a:t>
            </a:r>
          </a:p>
          <a:p>
            <a:pPr marL="742950" lvl="1" indent="-285750" algn="l">
              <a:buFont typeface="Wingdings" pitchFamily="2" charset="2"/>
              <a:buChar char="ü"/>
            </a:pPr>
            <a:r>
              <a:rPr lang="en-US" sz="1800" dirty="0">
                <a:solidFill>
                  <a:schemeClr val="tx1"/>
                </a:solidFill>
              </a:rPr>
              <a:t>Hard Disk: Initial 8GB, increased to 50 GB</a:t>
            </a:r>
          </a:p>
          <a:p>
            <a:pPr marL="742950" lvl="1" indent="-285750" algn="l">
              <a:buFont typeface="Wingdings" pitchFamily="2" charset="2"/>
              <a:buChar char="ü"/>
            </a:pPr>
            <a:r>
              <a:rPr lang="en-US" sz="1800" dirty="0">
                <a:solidFill>
                  <a:schemeClr val="tx1"/>
                </a:solidFill>
              </a:rPr>
              <a:t>Web based SSH java client (can access the server </a:t>
            </a:r>
            <a:r>
              <a:rPr lang="en-US" sz="1800" dirty="0" smtClean="0">
                <a:solidFill>
                  <a:schemeClr val="tx1"/>
                </a:solidFill>
              </a:rPr>
              <a:t>anywhere, </a:t>
            </a:r>
            <a:r>
              <a:rPr lang="en-US" sz="1800" dirty="0">
                <a:solidFill>
                  <a:schemeClr val="tx1"/>
                </a:solidFill>
              </a:rPr>
              <a:t>anytime </a:t>
            </a:r>
            <a:r>
              <a:rPr lang="en-US" sz="1800" dirty="0" smtClean="0">
                <a:solidFill>
                  <a:schemeClr val="tx1"/>
                </a:solidFill>
              </a:rPr>
              <a:t>as long as there is an </a:t>
            </a:r>
            <a:r>
              <a:rPr lang="en-US" sz="1800" dirty="0">
                <a:solidFill>
                  <a:schemeClr val="tx1"/>
                </a:solidFill>
              </a:rPr>
              <a:t>i</a:t>
            </a:r>
            <a:r>
              <a:rPr lang="en-US" sz="1800" dirty="0" smtClean="0">
                <a:solidFill>
                  <a:schemeClr val="tx1"/>
                </a:solidFill>
              </a:rPr>
              <a:t>nternet </a:t>
            </a:r>
            <a:r>
              <a:rPr lang="en-US" sz="1800" dirty="0">
                <a:solidFill>
                  <a:schemeClr val="tx1"/>
                </a:solidFill>
              </a:rPr>
              <a:t>connection)</a:t>
            </a:r>
          </a:p>
          <a:p>
            <a:pPr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r"/>
            <a:r>
              <a:rPr lang="en-US" sz="1800" dirty="0" smtClean="0">
                <a:solidFill>
                  <a:schemeClr val="tx1"/>
                </a:solidFill>
              </a:rPr>
              <a:t>cont’d…</a:t>
            </a: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6997" y="2286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346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2297</TotalTime>
  <Words>1107</Words>
  <Application>Microsoft Office PowerPoint</Application>
  <PresentationFormat>On-screen Show (4:3)</PresentationFormat>
  <Paragraphs>133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Executive</vt:lpstr>
      <vt:lpstr>Project Update Planning &amp; Implementation Milestones  VOIT Team</vt:lpstr>
      <vt:lpstr>  VOIT Implementation  Team </vt:lpstr>
      <vt:lpstr>Governance</vt:lpstr>
      <vt:lpstr>Alpha Members</vt:lpstr>
      <vt:lpstr>VOIT Charges</vt:lpstr>
      <vt:lpstr>FY2013 Accomplishments</vt:lpstr>
      <vt:lpstr>Delegation of Tasks</vt:lpstr>
      <vt:lpstr>Why Amazon Cloud Server Solution?</vt:lpstr>
      <vt:lpstr>Amazon Cloud Server Installation</vt:lpstr>
      <vt:lpstr>Amazon Cloud Server Installation Cont’d</vt:lpstr>
      <vt:lpstr>VuFind Features</vt:lpstr>
      <vt:lpstr>VuFind</vt:lpstr>
      <vt:lpstr>De-duping Process</vt:lpstr>
      <vt:lpstr>Thank You</vt:lpstr>
    </vt:vector>
  </TitlesOfParts>
  <Company>NJIT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182</cp:revision>
  <cp:lastPrinted>2013-01-03T15:58:59Z</cp:lastPrinted>
  <dcterms:created xsi:type="dcterms:W3CDTF">2012-12-19T19:08:24Z</dcterms:created>
  <dcterms:modified xsi:type="dcterms:W3CDTF">2013-01-18T19:03:37Z</dcterms:modified>
</cp:coreProperties>
</file>